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6" r:id="rId2"/>
    <p:sldId id="257" r:id="rId3"/>
    <p:sldId id="258" r:id="rId4"/>
    <p:sldId id="263" r:id="rId5"/>
    <p:sldId id="259" r:id="rId6"/>
    <p:sldId id="260" r:id="rId7"/>
    <p:sldId id="261" r:id="rId8"/>
    <p:sldId id="264" r:id="rId9"/>
    <p:sldId id="262" r:id="rId10"/>
    <p:sldId id="265" r:id="rId11"/>
    <p:sldId id="269" r:id="rId12"/>
    <p:sldId id="268" r:id="rId13"/>
    <p:sldId id="270" r:id="rId14"/>
    <p:sldId id="273" r:id="rId15"/>
    <p:sldId id="271" r:id="rId16"/>
    <p:sldId id="274" r:id="rId17"/>
    <p:sldId id="275" r:id="rId18"/>
    <p:sldId id="276" r:id="rId19"/>
    <p:sldId id="272" r:id="rId20"/>
    <p:sldId id="277" r:id="rId21"/>
    <p:sldId id="278" r:id="rId22"/>
    <p:sldId id="266" r:id="rId23"/>
    <p:sldId id="279" r:id="rId24"/>
    <p:sldId id="280" r:id="rId25"/>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91A33"/>
    <a:srgbClr val="CEAF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26"/>
    <p:restoredTop sz="94681"/>
  </p:normalViewPr>
  <p:slideViewPr>
    <p:cSldViewPr snapToGrid="0" snapToObjects="1">
      <p:cViewPr varScale="1">
        <p:scale>
          <a:sx n="215" d="100"/>
          <a:sy n="215" d="100"/>
        </p:scale>
        <p:origin x="92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1" Type="http://schemas.openxmlformats.org/officeDocument/2006/relationships/image" Target="../media/image10.png"/></Relationships>
</file>

<file path=ppt/diagrams/_rels/drawing2.xml.rels><?xml version="1.0" encoding="UTF-8" standalone="yes"?>
<Relationships xmlns="http://schemas.openxmlformats.org/package/2006/relationships"><Relationship Id="rId1" Type="http://schemas.openxmlformats.org/officeDocument/2006/relationships/image" Target="../media/image10.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96975B-A174-4926-A432-822A65B1DDDC}" type="doc">
      <dgm:prSet loTypeId="urn:microsoft.com/office/officeart/2005/8/layout/radial6" loCatId="cycle" qsTypeId="urn:microsoft.com/office/officeart/2005/8/quickstyle/simple1" qsCatId="simple" csTypeId="urn:microsoft.com/office/officeart/2005/8/colors/colorful5" csCatId="colorful" phldr="1"/>
      <dgm:spPr/>
      <dgm:t>
        <a:bodyPr/>
        <a:lstStyle/>
        <a:p>
          <a:endParaRPr lang="es-MX"/>
        </a:p>
      </dgm:t>
    </dgm:pt>
    <dgm:pt modelId="{650AFFFD-D406-4EAF-95E9-F00850E70DB6}">
      <dgm:prSet phldrT="[Texto]"/>
      <dgm:spPr/>
      <dgm:t>
        <a:bodyPr/>
        <a:lstStyle/>
        <a:p>
          <a:r>
            <a:rPr lang="es-MX" b="0" i="0" dirty="0">
              <a:solidFill>
                <a:srgbClr val="691A33"/>
              </a:solidFill>
              <a:latin typeface="Montserrat Medium" pitchFamily="2" charset="77"/>
            </a:rPr>
            <a:t>Normas que la rigen:</a:t>
          </a:r>
        </a:p>
      </dgm:t>
    </dgm:pt>
    <dgm:pt modelId="{B50C18BD-4CF5-47F0-81D9-918D62C63812}" type="parTrans" cxnId="{4308AFE9-DBBE-4733-BE6D-B0BFFF33D2F9}">
      <dgm:prSet/>
      <dgm:spPr/>
      <dgm:t>
        <a:bodyPr/>
        <a:lstStyle/>
        <a:p>
          <a:endParaRPr lang="es-MX"/>
        </a:p>
      </dgm:t>
    </dgm:pt>
    <dgm:pt modelId="{B24A3038-DF23-4670-807F-6B4D658D49FC}" type="sibTrans" cxnId="{4308AFE9-DBBE-4733-BE6D-B0BFFF33D2F9}">
      <dgm:prSet/>
      <dgm:spPr/>
      <dgm:t>
        <a:bodyPr/>
        <a:lstStyle/>
        <a:p>
          <a:endParaRPr lang="es-MX"/>
        </a:p>
      </dgm:t>
    </dgm:pt>
    <dgm:pt modelId="{8DE731C7-1B38-4BAF-A83E-2AF939652CA0}">
      <dgm:prSet phldrT="[Texto]" custT="1"/>
      <dgm:spPr/>
      <dgm:t>
        <a:bodyPr/>
        <a:lstStyle/>
        <a:p>
          <a:r>
            <a:rPr lang="es-MX" sz="1050" b="0" i="0" dirty="0">
              <a:solidFill>
                <a:srgbClr val="691A33"/>
              </a:solidFill>
              <a:latin typeface="Montserrat Medium" pitchFamily="2" charset="77"/>
            </a:rPr>
            <a:t>Constitución Política de los  Estados Unidos Mexicanos; Art. 6, 8, 9  y 26</a:t>
          </a:r>
        </a:p>
      </dgm:t>
    </dgm:pt>
    <dgm:pt modelId="{66336F73-B523-4025-BB07-28733A689B54}" type="parTrans" cxnId="{C6C8D4BD-3EB7-47D2-9DA2-38F72E9B6EA5}">
      <dgm:prSet/>
      <dgm:spPr/>
      <dgm:t>
        <a:bodyPr/>
        <a:lstStyle/>
        <a:p>
          <a:endParaRPr lang="es-MX"/>
        </a:p>
      </dgm:t>
    </dgm:pt>
    <dgm:pt modelId="{3FFB2BC5-498A-4BE8-AB82-63BAC3B3F035}" type="sibTrans" cxnId="{C6C8D4BD-3EB7-47D2-9DA2-38F72E9B6EA5}">
      <dgm:prSet/>
      <dgm:spPr/>
      <dgm:t>
        <a:bodyPr/>
        <a:lstStyle/>
        <a:p>
          <a:endParaRPr lang="es-MX"/>
        </a:p>
      </dgm:t>
    </dgm:pt>
    <dgm:pt modelId="{B5A8BB29-E76F-4F41-AADD-AD78FE918935}">
      <dgm:prSet phldrT="[Texto]" custT="1"/>
      <dgm:spPr/>
      <dgm:t>
        <a:bodyPr/>
        <a:lstStyle/>
        <a:p>
          <a:r>
            <a:rPr lang="es-MX" sz="1050" b="0" i="0" dirty="0">
              <a:solidFill>
                <a:srgbClr val="691A33"/>
              </a:solidFill>
              <a:latin typeface="Montserrat Medium" pitchFamily="2" charset="77"/>
            </a:rPr>
            <a:t>Ley General de  Desarrollo; Articulo 69, 70 y 71 </a:t>
          </a:r>
        </a:p>
      </dgm:t>
    </dgm:pt>
    <dgm:pt modelId="{EC7DA88A-F75B-4D89-8D5E-C527A3C55E81}" type="parTrans" cxnId="{A5AA3781-1A84-4023-BD8D-67B8E8E354C7}">
      <dgm:prSet/>
      <dgm:spPr/>
      <dgm:t>
        <a:bodyPr/>
        <a:lstStyle/>
        <a:p>
          <a:endParaRPr lang="es-MX"/>
        </a:p>
      </dgm:t>
    </dgm:pt>
    <dgm:pt modelId="{23EC07C9-2C2C-49CE-87AD-C01190F67CED}" type="sibTrans" cxnId="{A5AA3781-1A84-4023-BD8D-67B8E8E354C7}">
      <dgm:prSet/>
      <dgm:spPr/>
      <dgm:t>
        <a:bodyPr/>
        <a:lstStyle/>
        <a:p>
          <a:endParaRPr lang="es-MX"/>
        </a:p>
      </dgm:t>
    </dgm:pt>
    <dgm:pt modelId="{8AE2F68E-0C5D-47D8-AB91-E7F63C49F0DB}">
      <dgm:prSet phldrT="[Texto]" custT="1"/>
      <dgm:spPr/>
      <dgm:t>
        <a:bodyPr/>
        <a:lstStyle/>
        <a:p>
          <a:r>
            <a:rPr lang="es-ES" sz="1050" b="0" i="0" dirty="0">
              <a:solidFill>
                <a:srgbClr val="691A33"/>
              </a:solidFill>
              <a:latin typeface="Montserrat Medium" pitchFamily="2" charset="77"/>
            </a:rPr>
            <a:t>Lineamientos para la operación y promoción de la C.S.</a:t>
          </a:r>
          <a:endParaRPr lang="es-MX" sz="1050" b="0" i="0" dirty="0">
            <a:solidFill>
              <a:srgbClr val="691A33"/>
            </a:solidFill>
            <a:latin typeface="Montserrat Medium" pitchFamily="2" charset="77"/>
          </a:endParaRPr>
        </a:p>
      </dgm:t>
    </dgm:pt>
    <dgm:pt modelId="{9E1BC6F7-B670-4AD7-A68D-5CD73219C93D}" type="parTrans" cxnId="{188CF69C-BA19-474A-8276-A2D48FA7456F}">
      <dgm:prSet/>
      <dgm:spPr/>
      <dgm:t>
        <a:bodyPr/>
        <a:lstStyle/>
        <a:p>
          <a:endParaRPr lang="es-MX"/>
        </a:p>
      </dgm:t>
    </dgm:pt>
    <dgm:pt modelId="{FCE9A2F6-6045-41D1-BABA-B157262F8A1B}" type="sibTrans" cxnId="{188CF69C-BA19-474A-8276-A2D48FA7456F}">
      <dgm:prSet/>
      <dgm:spPr/>
      <dgm:t>
        <a:bodyPr/>
        <a:lstStyle/>
        <a:p>
          <a:endParaRPr lang="es-MX"/>
        </a:p>
      </dgm:t>
    </dgm:pt>
    <dgm:pt modelId="{1092CF64-470D-44F4-960D-EE728832EFC2}">
      <dgm:prSet custT="1"/>
      <dgm:spPr/>
      <dgm:t>
        <a:bodyPr/>
        <a:lstStyle/>
        <a:p>
          <a:r>
            <a:rPr lang="es-ES" sz="1050" b="0" i="0" dirty="0">
              <a:solidFill>
                <a:srgbClr val="691A33"/>
              </a:solidFill>
              <a:latin typeface="Montserrat Medium" pitchFamily="2" charset="77"/>
            </a:rPr>
            <a:t>Convenios de Coordinación y Colaboración  entre la CONADE y los Órganos</a:t>
          </a:r>
          <a:endParaRPr lang="es-MX" sz="1050" b="0" i="0" dirty="0">
            <a:solidFill>
              <a:srgbClr val="691A33"/>
            </a:solidFill>
            <a:latin typeface="Montserrat Medium" pitchFamily="2" charset="77"/>
          </a:endParaRPr>
        </a:p>
      </dgm:t>
    </dgm:pt>
    <dgm:pt modelId="{A22004C4-BB5E-4BB3-A901-13C9FCA84405}" type="parTrans" cxnId="{C42B2196-211A-412D-B129-B44028E90AC8}">
      <dgm:prSet/>
      <dgm:spPr/>
      <dgm:t>
        <a:bodyPr/>
        <a:lstStyle/>
        <a:p>
          <a:endParaRPr lang="es-MX"/>
        </a:p>
      </dgm:t>
    </dgm:pt>
    <dgm:pt modelId="{7F2DC6C0-5850-4D93-870A-2AA1DFA1B2E3}" type="sibTrans" cxnId="{C42B2196-211A-412D-B129-B44028E90AC8}">
      <dgm:prSet/>
      <dgm:spPr/>
      <dgm:t>
        <a:bodyPr/>
        <a:lstStyle/>
        <a:p>
          <a:endParaRPr lang="es-MX"/>
        </a:p>
      </dgm:t>
    </dgm:pt>
    <dgm:pt modelId="{3E590905-2BB5-4646-A14D-B7F6F434BAEC}">
      <dgm:prSet custT="1"/>
      <dgm:spPr/>
      <dgm:t>
        <a:bodyPr/>
        <a:lstStyle/>
        <a:p>
          <a:r>
            <a:rPr lang="es-ES" sz="1050" b="0" i="0" dirty="0">
              <a:solidFill>
                <a:srgbClr val="691A33"/>
              </a:solidFill>
              <a:latin typeface="Montserrat Medium" pitchFamily="2" charset="77"/>
            </a:rPr>
            <a:t>Guía Operativa de Contraloría Social </a:t>
          </a:r>
          <a:endParaRPr lang="es-MX" sz="1050" b="0" i="0" dirty="0">
            <a:solidFill>
              <a:srgbClr val="691A33"/>
            </a:solidFill>
            <a:latin typeface="Montserrat Medium" pitchFamily="2" charset="77"/>
          </a:endParaRPr>
        </a:p>
      </dgm:t>
    </dgm:pt>
    <dgm:pt modelId="{C82F16F8-F057-4B7B-9677-BDDC7D521A98}" type="parTrans" cxnId="{4179226F-2848-4ABF-90AA-CEACFC974203}">
      <dgm:prSet/>
      <dgm:spPr/>
      <dgm:t>
        <a:bodyPr/>
        <a:lstStyle/>
        <a:p>
          <a:endParaRPr lang="es-MX"/>
        </a:p>
      </dgm:t>
    </dgm:pt>
    <dgm:pt modelId="{54D1E382-692A-456F-B7CB-DA265024BC99}" type="sibTrans" cxnId="{4179226F-2848-4ABF-90AA-CEACFC974203}">
      <dgm:prSet/>
      <dgm:spPr/>
      <dgm:t>
        <a:bodyPr/>
        <a:lstStyle/>
        <a:p>
          <a:endParaRPr lang="es-MX"/>
        </a:p>
      </dgm:t>
    </dgm:pt>
    <dgm:pt modelId="{379811A6-2671-4093-ABBA-46A277793F14}">
      <dgm:prSet custT="1"/>
      <dgm:spPr/>
      <dgm:t>
        <a:bodyPr/>
        <a:lstStyle/>
        <a:p>
          <a:r>
            <a:rPr lang="es-ES" sz="1050" b="0" i="0" dirty="0">
              <a:solidFill>
                <a:srgbClr val="691A33"/>
              </a:solidFill>
              <a:latin typeface="Montserrat Medium" pitchFamily="2" charset="77"/>
            </a:rPr>
            <a:t>Programa Anual de Trabajo de Contraloría Social. </a:t>
          </a:r>
          <a:endParaRPr lang="es-MX" sz="1050" b="0" i="0" dirty="0">
            <a:solidFill>
              <a:srgbClr val="691A33"/>
            </a:solidFill>
            <a:latin typeface="Montserrat Medium" pitchFamily="2" charset="77"/>
          </a:endParaRPr>
        </a:p>
      </dgm:t>
    </dgm:pt>
    <dgm:pt modelId="{57D62ADB-0773-453D-B2C2-7DE3FAA88135}" type="parTrans" cxnId="{7C56AA24-1D1D-44BD-9816-69E0895F3688}">
      <dgm:prSet/>
      <dgm:spPr/>
      <dgm:t>
        <a:bodyPr/>
        <a:lstStyle/>
        <a:p>
          <a:endParaRPr lang="es-MX"/>
        </a:p>
      </dgm:t>
    </dgm:pt>
    <dgm:pt modelId="{1A9D57BF-327E-4B27-A9E0-6FBCD784E4F7}" type="sibTrans" cxnId="{7C56AA24-1D1D-44BD-9816-69E0895F3688}">
      <dgm:prSet/>
      <dgm:spPr/>
      <dgm:t>
        <a:bodyPr/>
        <a:lstStyle/>
        <a:p>
          <a:endParaRPr lang="es-MX"/>
        </a:p>
      </dgm:t>
    </dgm:pt>
    <dgm:pt modelId="{B10B47A4-B3A4-4A0F-BC81-DC93A54D21AB}">
      <dgm:prSet custT="1"/>
      <dgm:spPr/>
      <dgm:t>
        <a:bodyPr/>
        <a:lstStyle/>
        <a:p>
          <a:r>
            <a:rPr lang="es-ES" sz="1050" b="0" i="0" dirty="0">
              <a:solidFill>
                <a:srgbClr val="691A33"/>
              </a:solidFill>
              <a:latin typeface="Montserrat Medium" pitchFamily="2" charset="77"/>
            </a:rPr>
            <a:t>Esquema de Contraloría Social</a:t>
          </a:r>
          <a:endParaRPr lang="es-MX" sz="1050" b="0" i="0" dirty="0">
            <a:solidFill>
              <a:srgbClr val="691A33"/>
            </a:solidFill>
            <a:latin typeface="Montserrat Medium" pitchFamily="2" charset="77"/>
          </a:endParaRPr>
        </a:p>
      </dgm:t>
    </dgm:pt>
    <dgm:pt modelId="{FDB7A896-96EB-450D-8136-CAB154470D41}" type="parTrans" cxnId="{7D46E912-6643-4E8A-BFB0-EEE39FD32E4F}">
      <dgm:prSet/>
      <dgm:spPr/>
      <dgm:t>
        <a:bodyPr/>
        <a:lstStyle/>
        <a:p>
          <a:endParaRPr lang="es-MX"/>
        </a:p>
      </dgm:t>
    </dgm:pt>
    <dgm:pt modelId="{1177DBA9-647C-41CF-B3D7-C75101DD7991}" type="sibTrans" cxnId="{7D46E912-6643-4E8A-BFB0-EEE39FD32E4F}">
      <dgm:prSet/>
      <dgm:spPr/>
      <dgm:t>
        <a:bodyPr/>
        <a:lstStyle/>
        <a:p>
          <a:endParaRPr lang="es-MX"/>
        </a:p>
      </dgm:t>
    </dgm:pt>
    <dgm:pt modelId="{C8F4BF7D-65E8-CE4C-B872-1F43FDB4625B}">
      <dgm:prSet phldrT="[Texto]" custT="1"/>
      <dgm:spPr/>
      <dgm:t>
        <a:bodyPr/>
        <a:lstStyle/>
        <a:p>
          <a:r>
            <a:rPr lang="es-ES" sz="1050" b="0" i="0" dirty="0">
              <a:solidFill>
                <a:srgbClr val="691A33"/>
              </a:solidFill>
              <a:latin typeface="Montserrat Medium" pitchFamily="2" charset="77"/>
            </a:rPr>
            <a:t>Reglas de Operación del Programa Cultura Física y Deporte. </a:t>
          </a:r>
          <a:endParaRPr lang="es-MX" sz="1050" b="0" i="0" dirty="0">
            <a:solidFill>
              <a:srgbClr val="691A33"/>
            </a:solidFill>
            <a:latin typeface="Montserrat Medium" pitchFamily="2" charset="77"/>
          </a:endParaRPr>
        </a:p>
      </dgm:t>
    </dgm:pt>
    <dgm:pt modelId="{BF50E917-54AE-ED43-B982-DE15078740C4}" type="parTrans" cxnId="{246C878A-8024-0441-935F-FC2038C80C54}">
      <dgm:prSet/>
      <dgm:spPr/>
      <dgm:t>
        <a:bodyPr/>
        <a:lstStyle/>
        <a:p>
          <a:endParaRPr lang="es-MX"/>
        </a:p>
      </dgm:t>
    </dgm:pt>
    <dgm:pt modelId="{5BC6B1B1-4AE4-8547-B8B6-F63CA705D568}" type="sibTrans" cxnId="{246C878A-8024-0441-935F-FC2038C80C54}">
      <dgm:prSet/>
      <dgm:spPr/>
      <dgm:t>
        <a:bodyPr/>
        <a:lstStyle/>
        <a:p>
          <a:endParaRPr lang="es-MX"/>
        </a:p>
      </dgm:t>
    </dgm:pt>
    <dgm:pt modelId="{01EC8C22-C7A8-4759-B11B-66B896AE8020}" type="pres">
      <dgm:prSet presAssocID="{0396975B-A174-4926-A432-822A65B1DDDC}" presName="Name0" presStyleCnt="0">
        <dgm:presLayoutVars>
          <dgm:chMax val="1"/>
          <dgm:dir/>
          <dgm:animLvl val="ctr"/>
          <dgm:resizeHandles val="exact"/>
        </dgm:presLayoutVars>
      </dgm:prSet>
      <dgm:spPr/>
    </dgm:pt>
    <dgm:pt modelId="{22C605C9-F218-413B-8FA2-F66779E8479A}" type="pres">
      <dgm:prSet presAssocID="{650AFFFD-D406-4EAF-95E9-F00850E70DB6}" presName="centerShape" presStyleLbl="node0" presStyleIdx="0" presStyleCnt="1" custScaleX="136281"/>
      <dgm:spPr/>
    </dgm:pt>
    <dgm:pt modelId="{DBC35212-AA06-47FB-83CF-2212653FA738}" type="pres">
      <dgm:prSet presAssocID="{8DE731C7-1B38-4BAF-A83E-2AF939652CA0}" presName="node" presStyleLbl="node1" presStyleIdx="0" presStyleCnt="8" custScaleX="138635" custScaleY="116262" custRadScaleRad="100123" custRadScaleInc="-1216">
        <dgm:presLayoutVars>
          <dgm:bulletEnabled val="1"/>
        </dgm:presLayoutVars>
      </dgm:prSet>
      <dgm:spPr/>
    </dgm:pt>
    <dgm:pt modelId="{96C4B545-CE05-439E-876D-046EF7BD2CF7}" type="pres">
      <dgm:prSet presAssocID="{8DE731C7-1B38-4BAF-A83E-2AF939652CA0}" presName="dummy" presStyleCnt="0"/>
      <dgm:spPr/>
    </dgm:pt>
    <dgm:pt modelId="{44C9A5A2-AF59-4576-819E-8BFC97ACF662}" type="pres">
      <dgm:prSet presAssocID="{3FFB2BC5-498A-4BE8-AB82-63BAC3B3F035}" presName="sibTrans" presStyleLbl="sibTrans2D1" presStyleIdx="0" presStyleCnt="8"/>
      <dgm:spPr/>
    </dgm:pt>
    <dgm:pt modelId="{3DB167F2-D7B8-4060-B9F5-4FCE2214565F}" type="pres">
      <dgm:prSet presAssocID="{B5A8BB29-E76F-4F41-AADD-AD78FE918935}" presName="node" presStyleLbl="node1" presStyleIdx="1" presStyleCnt="8" custScaleX="141520">
        <dgm:presLayoutVars>
          <dgm:bulletEnabled val="1"/>
        </dgm:presLayoutVars>
      </dgm:prSet>
      <dgm:spPr/>
    </dgm:pt>
    <dgm:pt modelId="{1EC99AC1-AF47-4991-8D78-C4B44845C8CD}" type="pres">
      <dgm:prSet presAssocID="{B5A8BB29-E76F-4F41-AADD-AD78FE918935}" presName="dummy" presStyleCnt="0"/>
      <dgm:spPr/>
    </dgm:pt>
    <dgm:pt modelId="{71BFA21F-65B0-4532-A6A3-75D54756F0F3}" type="pres">
      <dgm:prSet presAssocID="{23EC07C9-2C2C-49CE-87AD-C01190F67CED}" presName="sibTrans" presStyleLbl="sibTrans2D1" presStyleIdx="1" presStyleCnt="8"/>
      <dgm:spPr/>
    </dgm:pt>
    <dgm:pt modelId="{A6BE560C-0CA3-4A69-A6DC-C6712634EE87}" type="pres">
      <dgm:prSet presAssocID="{8AE2F68E-0C5D-47D8-AB91-E7F63C49F0DB}" presName="node" presStyleLbl="node1" presStyleIdx="2" presStyleCnt="8" custScaleX="141498" custRadScaleRad="102976" custRadScaleInc="1913">
        <dgm:presLayoutVars>
          <dgm:bulletEnabled val="1"/>
        </dgm:presLayoutVars>
      </dgm:prSet>
      <dgm:spPr/>
    </dgm:pt>
    <dgm:pt modelId="{C6307E08-B738-4885-8B6A-A2520D0789A8}" type="pres">
      <dgm:prSet presAssocID="{8AE2F68E-0C5D-47D8-AB91-E7F63C49F0DB}" presName="dummy" presStyleCnt="0"/>
      <dgm:spPr/>
    </dgm:pt>
    <dgm:pt modelId="{65156A3F-5844-45C4-9240-41D78A2A8601}" type="pres">
      <dgm:prSet presAssocID="{FCE9A2F6-6045-41D1-BABA-B157262F8A1B}" presName="sibTrans" presStyleLbl="sibTrans2D1" presStyleIdx="2" presStyleCnt="8"/>
      <dgm:spPr/>
    </dgm:pt>
    <dgm:pt modelId="{A7173B34-8E97-1B49-B4E2-597EE7EB2431}" type="pres">
      <dgm:prSet presAssocID="{C8F4BF7D-65E8-CE4C-B872-1F43FDB4625B}" presName="node" presStyleLbl="node1" presStyleIdx="3" presStyleCnt="8" custScaleX="153047">
        <dgm:presLayoutVars>
          <dgm:bulletEnabled val="1"/>
        </dgm:presLayoutVars>
      </dgm:prSet>
      <dgm:spPr/>
    </dgm:pt>
    <dgm:pt modelId="{200DF200-9C36-2744-93A8-6053C0EB81C8}" type="pres">
      <dgm:prSet presAssocID="{C8F4BF7D-65E8-CE4C-B872-1F43FDB4625B}" presName="dummy" presStyleCnt="0"/>
      <dgm:spPr/>
    </dgm:pt>
    <dgm:pt modelId="{B2BE5B06-0211-914F-AC71-DCB514205C08}" type="pres">
      <dgm:prSet presAssocID="{5BC6B1B1-4AE4-8547-B8B6-F63CA705D568}" presName="sibTrans" presStyleLbl="sibTrans2D1" presStyleIdx="3" presStyleCnt="8"/>
      <dgm:spPr/>
    </dgm:pt>
    <dgm:pt modelId="{36AF7A07-3306-46D9-B847-E1BAF912F8B4}" type="pres">
      <dgm:prSet presAssocID="{1092CF64-470D-44F4-960D-EE728832EFC2}" presName="node" presStyleLbl="node1" presStyleIdx="4" presStyleCnt="8" custScaleX="144430">
        <dgm:presLayoutVars>
          <dgm:bulletEnabled val="1"/>
        </dgm:presLayoutVars>
      </dgm:prSet>
      <dgm:spPr/>
    </dgm:pt>
    <dgm:pt modelId="{AFF885FC-8411-4986-B132-E6E5959A451A}" type="pres">
      <dgm:prSet presAssocID="{1092CF64-470D-44F4-960D-EE728832EFC2}" presName="dummy" presStyleCnt="0"/>
      <dgm:spPr/>
    </dgm:pt>
    <dgm:pt modelId="{FAEC9C00-29C1-470D-B74C-0AB458E45E7A}" type="pres">
      <dgm:prSet presAssocID="{7F2DC6C0-5850-4D93-870A-2AA1DFA1B2E3}" presName="sibTrans" presStyleLbl="sibTrans2D1" presStyleIdx="4" presStyleCnt="8"/>
      <dgm:spPr/>
    </dgm:pt>
    <dgm:pt modelId="{9DE103F5-C3D6-4AA3-8F64-83AFEAE01E9D}" type="pres">
      <dgm:prSet presAssocID="{B10B47A4-B3A4-4A0F-BC81-DC93A54D21AB}" presName="node" presStyleLbl="node1" presStyleIdx="5" presStyleCnt="8" custScaleX="135141" custRadScaleRad="99533" custRadScaleInc="41517">
        <dgm:presLayoutVars>
          <dgm:bulletEnabled val="1"/>
        </dgm:presLayoutVars>
      </dgm:prSet>
      <dgm:spPr/>
    </dgm:pt>
    <dgm:pt modelId="{AFD9342D-A14A-4E6B-AC01-981EA5363DA6}" type="pres">
      <dgm:prSet presAssocID="{B10B47A4-B3A4-4A0F-BC81-DC93A54D21AB}" presName="dummy" presStyleCnt="0"/>
      <dgm:spPr/>
    </dgm:pt>
    <dgm:pt modelId="{8ECF6584-5436-431E-84F8-0EF3C0116D61}" type="pres">
      <dgm:prSet presAssocID="{1177DBA9-647C-41CF-B3D7-C75101DD7991}" presName="sibTrans" presStyleLbl="sibTrans2D1" presStyleIdx="5" presStyleCnt="8"/>
      <dgm:spPr/>
    </dgm:pt>
    <dgm:pt modelId="{DB6D6FD9-2A69-420E-B8D9-42A5F2D2FF65}" type="pres">
      <dgm:prSet presAssocID="{3E590905-2BB5-4646-A14D-B7F6F434BAEC}" presName="node" presStyleLbl="node1" presStyleIdx="6" presStyleCnt="8" custScaleX="126134">
        <dgm:presLayoutVars>
          <dgm:bulletEnabled val="1"/>
        </dgm:presLayoutVars>
      </dgm:prSet>
      <dgm:spPr/>
    </dgm:pt>
    <dgm:pt modelId="{AEE48AEC-2E3C-49A9-92C9-DCEF51255EF8}" type="pres">
      <dgm:prSet presAssocID="{3E590905-2BB5-4646-A14D-B7F6F434BAEC}" presName="dummy" presStyleCnt="0"/>
      <dgm:spPr/>
    </dgm:pt>
    <dgm:pt modelId="{19614CEF-5F28-4E6D-B8A2-425ED105EEC0}" type="pres">
      <dgm:prSet presAssocID="{54D1E382-692A-456F-B7CB-DA265024BC99}" presName="sibTrans" presStyleLbl="sibTrans2D1" presStyleIdx="6" presStyleCnt="8"/>
      <dgm:spPr/>
    </dgm:pt>
    <dgm:pt modelId="{2D0B147A-7F08-4F89-A602-62892F702D1E}" type="pres">
      <dgm:prSet presAssocID="{379811A6-2671-4093-ABBA-46A277793F14}" presName="node" presStyleLbl="node1" presStyleIdx="7" presStyleCnt="8" custScaleX="136486">
        <dgm:presLayoutVars>
          <dgm:bulletEnabled val="1"/>
        </dgm:presLayoutVars>
      </dgm:prSet>
      <dgm:spPr/>
    </dgm:pt>
    <dgm:pt modelId="{0B0133B6-11B6-4C8D-BC42-DE4BAD99DD02}" type="pres">
      <dgm:prSet presAssocID="{379811A6-2671-4093-ABBA-46A277793F14}" presName="dummy" presStyleCnt="0"/>
      <dgm:spPr/>
    </dgm:pt>
    <dgm:pt modelId="{1FCF93F4-D17D-4710-9363-BD9303A32B4B}" type="pres">
      <dgm:prSet presAssocID="{1A9D57BF-327E-4B27-A9E0-6FBCD784E4F7}" presName="sibTrans" presStyleLbl="sibTrans2D1" presStyleIdx="7" presStyleCnt="8"/>
      <dgm:spPr/>
    </dgm:pt>
  </dgm:ptLst>
  <dgm:cxnLst>
    <dgm:cxn modelId="{10E4EC0B-6824-4AE2-A1DF-53590D1B56A1}" type="presOf" srcId="{1A9D57BF-327E-4B27-A9E0-6FBCD784E4F7}" destId="{1FCF93F4-D17D-4710-9363-BD9303A32B4B}" srcOrd="0" destOrd="0" presId="urn:microsoft.com/office/officeart/2005/8/layout/radial6"/>
    <dgm:cxn modelId="{7D46E912-6643-4E8A-BFB0-EEE39FD32E4F}" srcId="{650AFFFD-D406-4EAF-95E9-F00850E70DB6}" destId="{B10B47A4-B3A4-4A0F-BC81-DC93A54D21AB}" srcOrd="5" destOrd="0" parTransId="{FDB7A896-96EB-450D-8136-CAB154470D41}" sibTransId="{1177DBA9-647C-41CF-B3D7-C75101DD7991}"/>
    <dgm:cxn modelId="{7C56AA24-1D1D-44BD-9816-69E0895F3688}" srcId="{650AFFFD-D406-4EAF-95E9-F00850E70DB6}" destId="{379811A6-2671-4093-ABBA-46A277793F14}" srcOrd="7" destOrd="0" parTransId="{57D62ADB-0773-453D-B2C2-7DE3FAA88135}" sibTransId="{1A9D57BF-327E-4B27-A9E0-6FBCD784E4F7}"/>
    <dgm:cxn modelId="{F687023B-9F59-4521-BAA9-B220FD4F9A20}" type="presOf" srcId="{1177DBA9-647C-41CF-B3D7-C75101DD7991}" destId="{8ECF6584-5436-431E-84F8-0EF3C0116D61}" srcOrd="0" destOrd="0" presId="urn:microsoft.com/office/officeart/2005/8/layout/radial6"/>
    <dgm:cxn modelId="{26317A3D-7011-4029-9C1E-AF8F86C9F3E6}" type="presOf" srcId="{54D1E382-692A-456F-B7CB-DA265024BC99}" destId="{19614CEF-5F28-4E6D-B8A2-425ED105EEC0}" srcOrd="0" destOrd="0" presId="urn:microsoft.com/office/officeart/2005/8/layout/radial6"/>
    <dgm:cxn modelId="{D5828C58-F05A-47C3-8800-4C3F1517EE99}" type="presOf" srcId="{379811A6-2671-4093-ABBA-46A277793F14}" destId="{2D0B147A-7F08-4F89-A602-62892F702D1E}" srcOrd="0" destOrd="0" presId="urn:microsoft.com/office/officeart/2005/8/layout/radial6"/>
    <dgm:cxn modelId="{EAF5C263-1791-4D3C-A712-E5D865C1E56D}" type="presOf" srcId="{B5A8BB29-E76F-4F41-AADD-AD78FE918935}" destId="{3DB167F2-D7B8-4060-B9F5-4FCE2214565F}" srcOrd="0" destOrd="0" presId="urn:microsoft.com/office/officeart/2005/8/layout/radial6"/>
    <dgm:cxn modelId="{4179226F-2848-4ABF-90AA-CEACFC974203}" srcId="{650AFFFD-D406-4EAF-95E9-F00850E70DB6}" destId="{3E590905-2BB5-4646-A14D-B7F6F434BAEC}" srcOrd="6" destOrd="0" parTransId="{C82F16F8-F057-4B7B-9677-BDDC7D521A98}" sibTransId="{54D1E382-692A-456F-B7CB-DA265024BC99}"/>
    <dgm:cxn modelId="{9B72A379-2018-432B-98EC-2280FE73A529}" type="presOf" srcId="{8AE2F68E-0C5D-47D8-AB91-E7F63C49F0DB}" destId="{A6BE560C-0CA3-4A69-A6DC-C6712634EE87}" srcOrd="0" destOrd="0" presId="urn:microsoft.com/office/officeart/2005/8/layout/radial6"/>
    <dgm:cxn modelId="{C567137B-6735-4AD8-B7E2-11315FA4D5E7}" type="presOf" srcId="{1092CF64-470D-44F4-960D-EE728832EFC2}" destId="{36AF7A07-3306-46D9-B847-E1BAF912F8B4}" srcOrd="0" destOrd="0" presId="urn:microsoft.com/office/officeart/2005/8/layout/radial6"/>
    <dgm:cxn modelId="{A5AA3781-1A84-4023-BD8D-67B8E8E354C7}" srcId="{650AFFFD-D406-4EAF-95E9-F00850E70DB6}" destId="{B5A8BB29-E76F-4F41-AADD-AD78FE918935}" srcOrd="1" destOrd="0" parTransId="{EC7DA88A-F75B-4D89-8D5E-C527A3C55E81}" sibTransId="{23EC07C9-2C2C-49CE-87AD-C01190F67CED}"/>
    <dgm:cxn modelId="{246C878A-8024-0441-935F-FC2038C80C54}" srcId="{650AFFFD-D406-4EAF-95E9-F00850E70DB6}" destId="{C8F4BF7D-65E8-CE4C-B872-1F43FDB4625B}" srcOrd="3" destOrd="0" parTransId="{BF50E917-54AE-ED43-B982-DE15078740C4}" sibTransId="{5BC6B1B1-4AE4-8547-B8B6-F63CA705D568}"/>
    <dgm:cxn modelId="{D470B48D-2CEC-A742-A093-3F17816A0D49}" type="presOf" srcId="{C8F4BF7D-65E8-CE4C-B872-1F43FDB4625B}" destId="{A7173B34-8E97-1B49-B4E2-597EE7EB2431}" srcOrd="0" destOrd="0" presId="urn:microsoft.com/office/officeart/2005/8/layout/radial6"/>
    <dgm:cxn modelId="{39FCE38F-332C-43A1-9231-26B6BB97ECA1}" type="presOf" srcId="{8DE731C7-1B38-4BAF-A83E-2AF939652CA0}" destId="{DBC35212-AA06-47FB-83CF-2212653FA738}" srcOrd="0" destOrd="0" presId="urn:microsoft.com/office/officeart/2005/8/layout/radial6"/>
    <dgm:cxn modelId="{C42B2196-211A-412D-B129-B44028E90AC8}" srcId="{650AFFFD-D406-4EAF-95E9-F00850E70DB6}" destId="{1092CF64-470D-44F4-960D-EE728832EFC2}" srcOrd="4" destOrd="0" parTransId="{A22004C4-BB5E-4BB3-A901-13C9FCA84405}" sibTransId="{7F2DC6C0-5850-4D93-870A-2AA1DFA1B2E3}"/>
    <dgm:cxn modelId="{4E5BD098-9EA5-4EBA-ACC6-A0E1427DEFE9}" type="presOf" srcId="{23EC07C9-2C2C-49CE-87AD-C01190F67CED}" destId="{71BFA21F-65B0-4532-A6A3-75D54756F0F3}" srcOrd="0" destOrd="0" presId="urn:microsoft.com/office/officeart/2005/8/layout/radial6"/>
    <dgm:cxn modelId="{188CF69C-BA19-474A-8276-A2D48FA7456F}" srcId="{650AFFFD-D406-4EAF-95E9-F00850E70DB6}" destId="{8AE2F68E-0C5D-47D8-AB91-E7F63C49F0DB}" srcOrd="2" destOrd="0" parTransId="{9E1BC6F7-B670-4AD7-A68D-5CD73219C93D}" sibTransId="{FCE9A2F6-6045-41D1-BABA-B157262F8A1B}"/>
    <dgm:cxn modelId="{8A4B99B6-28D0-41DB-9E0D-AD583E71C6F7}" type="presOf" srcId="{B10B47A4-B3A4-4A0F-BC81-DC93A54D21AB}" destId="{9DE103F5-C3D6-4AA3-8F64-83AFEAE01E9D}" srcOrd="0" destOrd="0" presId="urn:microsoft.com/office/officeart/2005/8/layout/radial6"/>
    <dgm:cxn modelId="{C6C8D4BD-3EB7-47D2-9DA2-38F72E9B6EA5}" srcId="{650AFFFD-D406-4EAF-95E9-F00850E70DB6}" destId="{8DE731C7-1B38-4BAF-A83E-2AF939652CA0}" srcOrd="0" destOrd="0" parTransId="{66336F73-B523-4025-BB07-28733A689B54}" sibTransId="{3FFB2BC5-498A-4BE8-AB82-63BAC3B3F035}"/>
    <dgm:cxn modelId="{270636D2-ABE9-4FFE-86ED-0BB75DE782B6}" type="presOf" srcId="{3FFB2BC5-498A-4BE8-AB82-63BAC3B3F035}" destId="{44C9A5A2-AF59-4576-819E-8BFC97ACF662}" srcOrd="0" destOrd="0" presId="urn:microsoft.com/office/officeart/2005/8/layout/radial6"/>
    <dgm:cxn modelId="{09FD63D3-33AB-4C1A-B299-988B6945CFCB}" type="presOf" srcId="{650AFFFD-D406-4EAF-95E9-F00850E70DB6}" destId="{22C605C9-F218-413B-8FA2-F66779E8479A}" srcOrd="0" destOrd="0" presId="urn:microsoft.com/office/officeart/2005/8/layout/radial6"/>
    <dgm:cxn modelId="{39FE52D7-299E-4C88-BA89-CEC4DA276524}" type="presOf" srcId="{3E590905-2BB5-4646-A14D-B7F6F434BAEC}" destId="{DB6D6FD9-2A69-420E-B8D9-42A5F2D2FF65}" srcOrd="0" destOrd="0" presId="urn:microsoft.com/office/officeart/2005/8/layout/radial6"/>
    <dgm:cxn modelId="{2638EBDD-C3C3-5749-8CDC-0122F225A9BB}" type="presOf" srcId="{5BC6B1B1-4AE4-8547-B8B6-F63CA705D568}" destId="{B2BE5B06-0211-914F-AC71-DCB514205C08}" srcOrd="0" destOrd="0" presId="urn:microsoft.com/office/officeart/2005/8/layout/radial6"/>
    <dgm:cxn modelId="{2769BEE6-AF8C-4915-AB5C-C74F3BAF6DFA}" type="presOf" srcId="{7F2DC6C0-5850-4D93-870A-2AA1DFA1B2E3}" destId="{FAEC9C00-29C1-470D-B74C-0AB458E45E7A}" srcOrd="0" destOrd="0" presId="urn:microsoft.com/office/officeart/2005/8/layout/radial6"/>
    <dgm:cxn modelId="{FD18CDE8-1929-4AAE-A924-D969CCD12059}" type="presOf" srcId="{0396975B-A174-4926-A432-822A65B1DDDC}" destId="{01EC8C22-C7A8-4759-B11B-66B896AE8020}" srcOrd="0" destOrd="0" presId="urn:microsoft.com/office/officeart/2005/8/layout/radial6"/>
    <dgm:cxn modelId="{4308AFE9-DBBE-4733-BE6D-B0BFFF33D2F9}" srcId="{0396975B-A174-4926-A432-822A65B1DDDC}" destId="{650AFFFD-D406-4EAF-95E9-F00850E70DB6}" srcOrd="0" destOrd="0" parTransId="{B50C18BD-4CF5-47F0-81D9-918D62C63812}" sibTransId="{B24A3038-DF23-4670-807F-6B4D658D49FC}"/>
    <dgm:cxn modelId="{972C4EF2-77A7-4DBB-B27B-C2E829ADFA24}" type="presOf" srcId="{FCE9A2F6-6045-41D1-BABA-B157262F8A1B}" destId="{65156A3F-5844-45C4-9240-41D78A2A8601}" srcOrd="0" destOrd="0" presId="urn:microsoft.com/office/officeart/2005/8/layout/radial6"/>
    <dgm:cxn modelId="{6129BBA7-2A55-49C2-9F46-AED0A8D9CD61}" type="presParOf" srcId="{01EC8C22-C7A8-4759-B11B-66B896AE8020}" destId="{22C605C9-F218-413B-8FA2-F66779E8479A}" srcOrd="0" destOrd="0" presId="urn:microsoft.com/office/officeart/2005/8/layout/radial6"/>
    <dgm:cxn modelId="{961AD6F9-E99A-4E42-AFD8-5EB12BC0F44E}" type="presParOf" srcId="{01EC8C22-C7A8-4759-B11B-66B896AE8020}" destId="{DBC35212-AA06-47FB-83CF-2212653FA738}" srcOrd="1" destOrd="0" presId="urn:microsoft.com/office/officeart/2005/8/layout/radial6"/>
    <dgm:cxn modelId="{9A5D13F4-653E-4573-9C3A-31D197C6DB8B}" type="presParOf" srcId="{01EC8C22-C7A8-4759-B11B-66B896AE8020}" destId="{96C4B545-CE05-439E-876D-046EF7BD2CF7}" srcOrd="2" destOrd="0" presId="urn:microsoft.com/office/officeart/2005/8/layout/radial6"/>
    <dgm:cxn modelId="{328EE641-161E-4155-9EFA-EFCE8E27CA18}" type="presParOf" srcId="{01EC8C22-C7A8-4759-B11B-66B896AE8020}" destId="{44C9A5A2-AF59-4576-819E-8BFC97ACF662}" srcOrd="3" destOrd="0" presId="urn:microsoft.com/office/officeart/2005/8/layout/radial6"/>
    <dgm:cxn modelId="{DD3AF6D8-601E-468E-868E-DEA65004BCA5}" type="presParOf" srcId="{01EC8C22-C7A8-4759-B11B-66B896AE8020}" destId="{3DB167F2-D7B8-4060-B9F5-4FCE2214565F}" srcOrd="4" destOrd="0" presId="urn:microsoft.com/office/officeart/2005/8/layout/radial6"/>
    <dgm:cxn modelId="{84FCB3FB-0CD5-46DF-90ED-DB94436F8455}" type="presParOf" srcId="{01EC8C22-C7A8-4759-B11B-66B896AE8020}" destId="{1EC99AC1-AF47-4991-8D78-C4B44845C8CD}" srcOrd="5" destOrd="0" presId="urn:microsoft.com/office/officeart/2005/8/layout/radial6"/>
    <dgm:cxn modelId="{C46C241A-4922-4246-A876-FAECD379D7E1}" type="presParOf" srcId="{01EC8C22-C7A8-4759-B11B-66B896AE8020}" destId="{71BFA21F-65B0-4532-A6A3-75D54756F0F3}" srcOrd="6" destOrd="0" presId="urn:microsoft.com/office/officeart/2005/8/layout/radial6"/>
    <dgm:cxn modelId="{10A7E099-AC8C-4C54-B8E9-A53B46A184D2}" type="presParOf" srcId="{01EC8C22-C7A8-4759-B11B-66B896AE8020}" destId="{A6BE560C-0CA3-4A69-A6DC-C6712634EE87}" srcOrd="7" destOrd="0" presId="urn:microsoft.com/office/officeart/2005/8/layout/radial6"/>
    <dgm:cxn modelId="{DA3D4DA7-B4CA-4181-A1E9-18B36D021230}" type="presParOf" srcId="{01EC8C22-C7A8-4759-B11B-66B896AE8020}" destId="{C6307E08-B738-4885-8B6A-A2520D0789A8}" srcOrd="8" destOrd="0" presId="urn:microsoft.com/office/officeart/2005/8/layout/radial6"/>
    <dgm:cxn modelId="{AE57F69F-274E-4550-83F8-A242161532D6}" type="presParOf" srcId="{01EC8C22-C7A8-4759-B11B-66B896AE8020}" destId="{65156A3F-5844-45C4-9240-41D78A2A8601}" srcOrd="9" destOrd="0" presId="urn:microsoft.com/office/officeart/2005/8/layout/radial6"/>
    <dgm:cxn modelId="{A4406757-CC08-1F44-B1EC-29511EC55453}" type="presParOf" srcId="{01EC8C22-C7A8-4759-B11B-66B896AE8020}" destId="{A7173B34-8E97-1B49-B4E2-597EE7EB2431}" srcOrd="10" destOrd="0" presId="urn:microsoft.com/office/officeart/2005/8/layout/radial6"/>
    <dgm:cxn modelId="{DF222C5A-04F5-5A47-9C13-50C67186FEED}" type="presParOf" srcId="{01EC8C22-C7A8-4759-B11B-66B896AE8020}" destId="{200DF200-9C36-2744-93A8-6053C0EB81C8}" srcOrd="11" destOrd="0" presId="urn:microsoft.com/office/officeart/2005/8/layout/radial6"/>
    <dgm:cxn modelId="{ED373348-5C68-4443-A8F1-16198D29EBD9}" type="presParOf" srcId="{01EC8C22-C7A8-4759-B11B-66B896AE8020}" destId="{B2BE5B06-0211-914F-AC71-DCB514205C08}" srcOrd="12" destOrd="0" presId="urn:microsoft.com/office/officeart/2005/8/layout/radial6"/>
    <dgm:cxn modelId="{17BA8E0A-0FBB-46B9-BED6-4AF0BF3E3C92}" type="presParOf" srcId="{01EC8C22-C7A8-4759-B11B-66B896AE8020}" destId="{36AF7A07-3306-46D9-B847-E1BAF912F8B4}" srcOrd="13" destOrd="0" presId="urn:microsoft.com/office/officeart/2005/8/layout/radial6"/>
    <dgm:cxn modelId="{358B0763-D88D-45F1-B68F-AB3F1E234F12}" type="presParOf" srcId="{01EC8C22-C7A8-4759-B11B-66B896AE8020}" destId="{AFF885FC-8411-4986-B132-E6E5959A451A}" srcOrd="14" destOrd="0" presId="urn:microsoft.com/office/officeart/2005/8/layout/radial6"/>
    <dgm:cxn modelId="{7F1B756B-89EB-442A-9E48-4B7BB785398E}" type="presParOf" srcId="{01EC8C22-C7A8-4759-B11B-66B896AE8020}" destId="{FAEC9C00-29C1-470D-B74C-0AB458E45E7A}" srcOrd="15" destOrd="0" presId="urn:microsoft.com/office/officeart/2005/8/layout/radial6"/>
    <dgm:cxn modelId="{F394FBE3-D235-4F39-A90E-D27367C8B926}" type="presParOf" srcId="{01EC8C22-C7A8-4759-B11B-66B896AE8020}" destId="{9DE103F5-C3D6-4AA3-8F64-83AFEAE01E9D}" srcOrd="16" destOrd="0" presId="urn:microsoft.com/office/officeart/2005/8/layout/radial6"/>
    <dgm:cxn modelId="{8CC533DA-762C-49FF-88B4-6EF5E25ED85E}" type="presParOf" srcId="{01EC8C22-C7A8-4759-B11B-66B896AE8020}" destId="{AFD9342D-A14A-4E6B-AC01-981EA5363DA6}" srcOrd="17" destOrd="0" presId="urn:microsoft.com/office/officeart/2005/8/layout/radial6"/>
    <dgm:cxn modelId="{21EC493E-776E-4CBB-A9E2-628B4DFAB4FD}" type="presParOf" srcId="{01EC8C22-C7A8-4759-B11B-66B896AE8020}" destId="{8ECF6584-5436-431E-84F8-0EF3C0116D61}" srcOrd="18" destOrd="0" presId="urn:microsoft.com/office/officeart/2005/8/layout/radial6"/>
    <dgm:cxn modelId="{4E41033D-05C8-4F64-B329-C3957AE16CF7}" type="presParOf" srcId="{01EC8C22-C7A8-4759-B11B-66B896AE8020}" destId="{DB6D6FD9-2A69-420E-B8D9-42A5F2D2FF65}" srcOrd="19" destOrd="0" presId="urn:microsoft.com/office/officeart/2005/8/layout/radial6"/>
    <dgm:cxn modelId="{7E22F4A7-F5D9-44A0-A504-B97E70089958}" type="presParOf" srcId="{01EC8C22-C7A8-4759-B11B-66B896AE8020}" destId="{AEE48AEC-2E3C-49A9-92C9-DCEF51255EF8}" srcOrd="20" destOrd="0" presId="urn:microsoft.com/office/officeart/2005/8/layout/radial6"/>
    <dgm:cxn modelId="{9094BABD-0EB7-42CA-87E6-3129809975E9}" type="presParOf" srcId="{01EC8C22-C7A8-4759-B11B-66B896AE8020}" destId="{19614CEF-5F28-4E6D-B8A2-425ED105EEC0}" srcOrd="21" destOrd="0" presId="urn:microsoft.com/office/officeart/2005/8/layout/radial6"/>
    <dgm:cxn modelId="{ED40DAB1-46EA-480D-B58A-EC258CE46A5C}" type="presParOf" srcId="{01EC8C22-C7A8-4759-B11B-66B896AE8020}" destId="{2D0B147A-7F08-4F89-A602-62892F702D1E}" srcOrd="22" destOrd="0" presId="urn:microsoft.com/office/officeart/2005/8/layout/radial6"/>
    <dgm:cxn modelId="{28D845C9-FA81-4652-9BD1-80EAE103F0F9}" type="presParOf" srcId="{01EC8C22-C7A8-4759-B11B-66B896AE8020}" destId="{0B0133B6-11B6-4C8D-BC42-DE4BAD99DD02}" srcOrd="23" destOrd="0" presId="urn:microsoft.com/office/officeart/2005/8/layout/radial6"/>
    <dgm:cxn modelId="{2A36C1E0-743B-49A3-AEA3-F648F1EB9839}" type="presParOf" srcId="{01EC8C22-C7A8-4759-B11B-66B896AE8020}" destId="{1FCF93F4-D17D-4710-9363-BD9303A32B4B}" srcOrd="24" destOrd="0" presId="urn:microsoft.com/office/officeart/2005/8/layout/radial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F3645BF-0EE4-430E-BF29-24BFDF13AA44}" type="doc">
      <dgm:prSet loTypeId="urn:microsoft.com/office/officeart/2005/8/layout/radial3" loCatId="cycle" qsTypeId="urn:microsoft.com/office/officeart/2005/8/quickstyle/simple5" qsCatId="simple" csTypeId="urn:microsoft.com/office/officeart/2005/8/colors/colorful1" csCatId="colorful" phldr="1"/>
      <dgm:spPr/>
      <dgm:t>
        <a:bodyPr/>
        <a:lstStyle/>
        <a:p>
          <a:endParaRPr lang="es-MX"/>
        </a:p>
      </dgm:t>
    </dgm:pt>
    <dgm:pt modelId="{222A7ADD-CD10-4D46-B14D-CA4D61970557}">
      <dgm:prSet phldrT="[Texto]" custT="1"/>
      <dgm:spPr/>
      <dgm:t>
        <a:bodyPr/>
        <a:lstStyle/>
        <a:p>
          <a:r>
            <a:rPr lang="es-ES_tradnl" sz="1050" b="0" i="0" dirty="0">
              <a:solidFill>
                <a:srgbClr val="691A33"/>
              </a:solidFill>
              <a:latin typeface="Montserrat Medium" pitchFamily="2" charset="77"/>
            </a:rPr>
            <a:t>Promover la coordinación interinstitucional</a:t>
          </a:r>
          <a:endParaRPr lang="es-MX" sz="1050" b="0" i="0" dirty="0">
            <a:solidFill>
              <a:srgbClr val="691A33"/>
            </a:solidFill>
            <a:latin typeface="Montserrat Medium" pitchFamily="2" charset="77"/>
          </a:endParaRPr>
        </a:p>
      </dgm:t>
    </dgm:pt>
    <dgm:pt modelId="{B2978622-6801-4236-B0B5-F1E901742257}" type="parTrans" cxnId="{955E05A1-6E19-422B-A165-F474E6CA7C4A}">
      <dgm:prSet/>
      <dgm:spPr/>
      <dgm:t>
        <a:bodyPr/>
        <a:lstStyle/>
        <a:p>
          <a:endParaRPr lang="es-MX">
            <a:solidFill>
              <a:schemeClr val="bg1"/>
            </a:solidFill>
          </a:endParaRPr>
        </a:p>
      </dgm:t>
    </dgm:pt>
    <dgm:pt modelId="{89706C0B-97D1-4CB3-B2A7-76F62283DD66}" type="sibTrans" cxnId="{955E05A1-6E19-422B-A165-F474E6CA7C4A}">
      <dgm:prSet/>
      <dgm:spPr/>
      <dgm:t>
        <a:bodyPr/>
        <a:lstStyle/>
        <a:p>
          <a:endParaRPr lang="es-MX">
            <a:solidFill>
              <a:schemeClr val="bg1"/>
            </a:solidFill>
          </a:endParaRPr>
        </a:p>
      </dgm:t>
    </dgm:pt>
    <dgm:pt modelId="{76870A0E-710B-4570-8E06-717D669E4BD1}">
      <dgm:prSet phldrT="[Texto]" custT="1"/>
      <dgm:spPr/>
      <dgm:t>
        <a:bodyPr/>
        <a:lstStyle/>
        <a:p>
          <a:r>
            <a:rPr lang="es-ES_tradnl" sz="1050" b="0" i="0" dirty="0">
              <a:solidFill>
                <a:srgbClr val="691A33"/>
              </a:solidFill>
              <a:latin typeface="Montserrat Medium" pitchFamily="2" charset="77"/>
            </a:rPr>
            <a:t>Diseñar y brindar mantenimiento al Sistema Informático de Contraloría Social.</a:t>
          </a:r>
          <a:endParaRPr lang="es-MX" sz="1050" b="0" i="0" dirty="0">
            <a:solidFill>
              <a:srgbClr val="691A33"/>
            </a:solidFill>
            <a:latin typeface="Montserrat Medium" pitchFamily="2" charset="77"/>
          </a:endParaRPr>
        </a:p>
      </dgm:t>
    </dgm:pt>
    <dgm:pt modelId="{A9B98A42-8CA3-4037-85FD-BEEAB95C25B6}" type="parTrans" cxnId="{ACF44FC9-1BF2-4C03-84AA-C6A6615AE719}">
      <dgm:prSet/>
      <dgm:spPr/>
      <dgm:t>
        <a:bodyPr/>
        <a:lstStyle/>
        <a:p>
          <a:endParaRPr lang="es-MX">
            <a:solidFill>
              <a:schemeClr val="bg1"/>
            </a:solidFill>
          </a:endParaRPr>
        </a:p>
      </dgm:t>
    </dgm:pt>
    <dgm:pt modelId="{2F4A0B97-2780-4795-8C89-8D047CBB14F8}" type="sibTrans" cxnId="{ACF44FC9-1BF2-4C03-84AA-C6A6615AE719}">
      <dgm:prSet/>
      <dgm:spPr/>
      <dgm:t>
        <a:bodyPr/>
        <a:lstStyle/>
        <a:p>
          <a:endParaRPr lang="es-MX">
            <a:solidFill>
              <a:schemeClr val="bg1"/>
            </a:solidFill>
          </a:endParaRPr>
        </a:p>
      </dgm:t>
    </dgm:pt>
    <dgm:pt modelId="{4E4F30EC-F4E6-4034-9387-0445785C8157}">
      <dgm:prSet phldrT="[Texto]" custT="1"/>
      <dgm:spPr/>
      <dgm:t>
        <a:bodyPr/>
        <a:lstStyle/>
        <a:p>
          <a:r>
            <a:rPr lang="es-MX" sz="1050" b="0" i="0" dirty="0">
              <a:solidFill>
                <a:srgbClr val="691A33"/>
              </a:solidFill>
              <a:effectLst/>
              <a:latin typeface="Montserrat Medium" pitchFamily="2" charset="77"/>
              <a:ea typeface="Times New Roman" panose="02020603050405020304" pitchFamily="18" charset="0"/>
            </a:rPr>
            <a:t>Revisar y validar los documentos Normativos </a:t>
          </a:r>
          <a:endParaRPr lang="es-MX" sz="1050" b="0" i="0" dirty="0">
            <a:solidFill>
              <a:srgbClr val="691A33"/>
            </a:solidFill>
            <a:latin typeface="Montserrat Medium" pitchFamily="2" charset="77"/>
          </a:endParaRPr>
        </a:p>
      </dgm:t>
    </dgm:pt>
    <dgm:pt modelId="{35ADA3CD-508B-41E8-92B4-6DF1D4FA8DDA}" type="parTrans" cxnId="{2854AAFD-8223-4F72-A3D9-EE260086B8EB}">
      <dgm:prSet/>
      <dgm:spPr/>
      <dgm:t>
        <a:bodyPr/>
        <a:lstStyle/>
        <a:p>
          <a:endParaRPr lang="es-MX">
            <a:solidFill>
              <a:schemeClr val="bg1"/>
            </a:solidFill>
          </a:endParaRPr>
        </a:p>
      </dgm:t>
    </dgm:pt>
    <dgm:pt modelId="{503A45F3-C9D5-45F0-B2F2-A9430981D557}" type="sibTrans" cxnId="{2854AAFD-8223-4F72-A3D9-EE260086B8EB}">
      <dgm:prSet/>
      <dgm:spPr/>
      <dgm:t>
        <a:bodyPr/>
        <a:lstStyle/>
        <a:p>
          <a:endParaRPr lang="es-MX">
            <a:solidFill>
              <a:schemeClr val="bg1"/>
            </a:solidFill>
          </a:endParaRPr>
        </a:p>
      </dgm:t>
    </dgm:pt>
    <dgm:pt modelId="{02ECAF1F-F02E-497B-98E5-4BDBE206E2F9}">
      <dgm:prSet phldrT="[Texto]" custT="1"/>
      <dgm:spPr/>
      <dgm:t>
        <a:bodyPr/>
        <a:lstStyle/>
        <a:p>
          <a:r>
            <a:rPr lang="es-ES_tradnl" sz="1050" b="0" i="0" dirty="0">
              <a:solidFill>
                <a:srgbClr val="691A33"/>
              </a:solidFill>
              <a:latin typeface="Montserrat Medium" pitchFamily="2" charset="77"/>
            </a:rPr>
            <a:t>Dar seguimiento a quejas y denuncias</a:t>
          </a:r>
          <a:endParaRPr lang="es-MX" sz="1050" b="0" i="0" dirty="0">
            <a:solidFill>
              <a:srgbClr val="691A33"/>
            </a:solidFill>
            <a:latin typeface="Montserrat Medium" pitchFamily="2" charset="77"/>
          </a:endParaRPr>
        </a:p>
      </dgm:t>
    </dgm:pt>
    <dgm:pt modelId="{64FFE4BB-24EC-4538-92BD-53B738A36083}" type="parTrans" cxnId="{D0CAFCD6-3DF8-404E-99E9-3C30A2D7226A}">
      <dgm:prSet/>
      <dgm:spPr/>
      <dgm:t>
        <a:bodyPr/>
        <a:lstStyle/>
        <a:p>
          <a:endParaRPr lang="es-MX">
            <a:solidFill>
              <a:schemeClr val="bg1"/>
            </a:solidFill>
          </a:endParaRPr>
        </a:p>
      </dgm:t>
    </dgm:pt>
    <dgm:pt modelId="{6FDA419F-F7C5-41F4-B19B-8CEAB41DD0D9}" type="sibTrans" cxnId="{D0CAFCD6-3DF8-404E-99E9-3C30A2D7226A}">
      <dgm:prSet/>
      <dgm:spPr/>
      <dgm:t>
        <a:bodyPr/>
        <a:lstStyle/>
        <a:p>
          <a:endParaRPr lang="es-MX">
            <a:solidFill>
              <a:schemeClr val="bg1"/>
            </a:solidFill>
          </a:endParaRPr>
        </a:p>
      </dgm:t>
    </dgm:pt>
    <dgm:pt modelId="{CD29D67F-F8E0-4457-AD01-D88A5FD3640C}">
      <dgm:prSet phldrT="[Texto]" custT="1"/>
      <dgm:spPr/>
      <dgm:t>
        <a:bodyPr/>
        <a:lstStyle/>
        <a:p>
          <a:r>
            <a:rPr lang="es-ES_tradnl" sz="1050" b="0" i="0" dirty="0">
              <a:solidFill>
                <a:srgbClr val="691A33"/>
              </a:solidFill>
              <a:latin typeface="Montserrat Medium" pitchFamily="2" charset="77"/>
            </a:rPr>
            <a:t>Publicar en la página de Internet de la Secretaría los resultados generales</a:t>
          </a:r>
          <a:endParaRPr lang="es-MX" sz="1050" b="0" i="0" dirty="0">
            <a:solidFill>
              <a:srgbClr val="691A33"/>
            </a:solidFill>
            <a:latin typeface="Montserrat Medium" pitchFamily="2" charset="77"/>
          </a:endParaRPr>
        </a:p>
      </dgm:t>
    </dgm:pt>
    <dgm:pt modelId="{6A1D74B5-D332-422C-ABCD-6FFDE416F542}" type="parTrans" cxnId="{BA23853C-C3CE-42D8-9913-195A89F8E564}">
      <dgm:prSet/>
      <dgm:spPr/>
      <dgm:t>
        <a:bodyPr/>
        <a:lstStyle/>
        <a:p>
          <a:endParaRPr lang="es-MX">
            <a:solidFill>
              <a:schemeClr val="bg1"/>
            </a:solidFill>
          </a:endParaRPr>
        </a:p>
      </dgm:t>
    </dgm:pt>
    <dgm:pt modelId="{F24AD95F-D76C-48C1-9367-23DB70096F0B}" type="sibTrans" cxnId="{BA23853C-C3CE-42D8-9913-195A89F8E564}">
      <dgm:prSet/>
      <dgm:spPr/>
      <dgm:t>
        <a:bodyPr/>
        <a:lstStyle/>
        <a:p>
          <a:endParaRPr lang="es-MX">
            <a:solidFill>
              <a:schemeClr val="bg1"/>
            </a:solidFill>
          </a:endParaRPr>
        </a:p>
      </dgm:t>
    </dgm:pt>
    <dgm:pt modelId="{A82A0F3D-D9D7-4839-9BA6-EAC53AFF7820}">
      <dgm:prSet phldrT="[Texto]"/>
      <dgm:spPr>
        <a:blipFill rotWithShape="0">
          <a:blip xmlns:r="http://schemas.openxmlformats.org/officeDocument/2006/relationships" r:embed="rId1"/>
          <a:stretch>
            <a:fillRect/>
          </a:stretch>
        </a:blipFill>
      </dgm:spPr>
      <dgm:t>
        <a:bodyPr/>
        <a:lstStyle/>
        <a:p>
          <a:r>
            <a:rPr lang="es-MX">
              <a:solidFill>
                <a:schemeClr val="bg1"/>
              </a:solidFill>
            </a:rPr>
            <a:t> </a:t>
          </a:r>
          <a:endParaRPr lang="es-MX" dirty="0">
            <a:solidFill>
              <a:schemeClr val="bg1"/>
            </a:solidFill>
          </a:endParaRPr>
        </a:p>
      </dgm:t>
    </dgm:pt>
    <dgm:pt modelId="{4C1FB52F-408E-4FA4-9D1C-A71F947F7C66}" type="sibTrans" cxnId="{53BEBF11-584E-40F9-8B35-5138B78D91FC}">
      <dgm:prSet/>
      <dgm:spPr/>
      <dgm:t>
        <a:bodyPr/>
        <a:lstStyle/>
        <a:p>
          <a:endParaRPr lang="es-MX">
            <a:solidFill>
              <a:schemeClr val="bg1"/>
            </a:solidFill>
          </a:endParaRPr>
        </a:p>
      </dgm:t>
    </dgm:pt>
    <dgm:pt modelId="{7E34A95F-3552-4C8C-8563-5762C4B37176}" type="parTrans" cxnId="{53BEBF11-584E-40F9-8B35-5138B78D91FC}">
      <dgm:prSet/>
      <dgm:spPr/>
      <dgm:t>
        <a:bodyPr/>
        <a:lstStyle/>
        <a:p>
          <a:endParaRPr lang="es-MX">
            <a:solidFill>
              <a:schemeClr val="bg1"/>
            </a:solidFill>
          </a:endParaRPr>
        </a:p>
      </dgm:t>
    </dgm:pt>
    <dgm:pt modelId="{977A1349-3226-493D-84FE-4584A750B15D}">
      <dgm:prSet phldrT="[Texto]" custT="1"/>
      <dgm:spPr/>
      <dgm:t>
        <a:bodyPr/>
        <a:lstStyle/>
        <a:p>
          <a:r>
            <a:rPr lang="es-ES_tradnl" sz="1000" b="0" i="0" dirty="0">
              <a:solidFill>
                <a:srgbClr val="691A33"/>
              </a:solidFill>
              <a:latin typeface="Montserrat Medium" pitchFamily="2" charset="77"/>
            </a:rPr>
            <a:t>Elaborar los criterios y procedimientos para la promoción de la Contraloría Social.</a:t>
          </a:r>
          <a:endParaRPr lang="es-MX" sz="1000" b="0" i="0" dirty="0">
            <a:solidFill>
              <a:srgbClr val="691A33"/>
            </a:solidFill>
            <a:latin typeface="Montserrat Medium" pitchFamily="2" charset="77"/>
          </a:endParaRPr>
        </a:p>
      </dgm:t>
    </dgm:pt>
    <dgm:pt modelId="{6C830DA1-7F46-4DE7-A34B-E3EEA8656DBA}" type="sibTrans" cxnId="{6DF15B2E-7B3F-4B0D-9298-AD38CE15EB82}">
      <dgm:prSet/>
      <dgm:spPr/>
      <dgm:t>
        <a:bodyPr/>
        <a:lstStyle/>
        <a:p>
          <a:endParaRPr lang="es-MX">
            <a:solidFill>
              <a:schemeClr val="bg1"/>
            </a:solidFill>
          </a:endParaRPr>
        </a:p>
      </dgm:t>
    </dgm:pt>
    <dgm:pt modelId="{752D8762-91C1-4299-89C6-FCF753FF738E}" type="parTrans" cxnId="{6DF15B2E-7B3F-4B0D-9298-AD38CE15EB82}">
      <dgm:prSet/>
      <dgm:spPr/>
      <dgm:t>
        <a:bodyPr/>
        <a:lstStyle/>
        <a:p>
          <a:endParaRPr lang="es-MX">
            <a:solidFill>
              <a:schemeClr val="bg1"/>
            </a:solidFill>
          </a:endParaRPr>
        </a:p>
      </dgm:t>
    </dgm:pt>
    <dgm:pt modelId="{FCA5BD2A-B0A3-446F-AFA9-74F05B570BAB}" type="pres">
      <dgm:prSet presAssocID="{DF3645BF-0EE4-430E-BF29-24BFDF13AA44}" presName="composite" presStyleCnt="0">
        <dgm:presLayoutVars>
          <dgm:chMax val="1"/>
          <dgm:dir/>
          <dgm:resizeHandles val="exact"/>
        </dgm:presLayoutVars>
      </dgm:prSet>
      <dgm:spPr/>
    </dgm:pt>
    <dgm:pt modelId="{863BCACA-80A4-408D-906F-03417A71D247}" type="pres">
      <dgm:prSet presAssocID="{DF3645BF-0EE4-430E-BF29-24BFDF13AA44}" presName="radial" presStyleCnt="0">
        <dgm:presLayoutVars>
          <dgm:animLvl val="ctr"/>
        </dgm:presLayoutVars>
      </dgm:prSet>
      <dgm:spPr/>
    </dgm:pt>
    <dgm:pt modelId="{226753E1-D9C6-4154-B22A-A56586BC1B58}" type="pres">
      <dgm:prSet presAssocID="{A82A0F3D-D9D7-4839-9BA6-EAC53AFF7820}" presName="centerShape" presStyleLbl="vennNode1" presStyleIdx="0" presStyleCnt="7" custFlipVert="1" custFlipHor="1" custScaleX="2028" custScaleY="2016" custLinFactX="18032" custLinFactNeighborX="100000" custLinFactNeighborY="-17378"/>
      <dgm:spPr/>
    </dgm:pt>
    <dgm:pt modelId="{919C1D20-8917-4E87-8391-DF54F68AE7DF}" type="pres">
      <dgm:prSet presAssocID="{977A1349-3226-493D-84FE-4584A750B15D}" presName="node" presStyleLbl="vennNode1" presStyleIdx="1" presStyleCnt="7" custScaleX="137455">
        <dgm:presLayoutVars>
          <dgm:bulletEnabled val="1"/>
        </dgm:presLayoutVars>
      </dgm:prSet>
      <dgm:spPr/>
    </dgm:pt>
    <dgm:pt modelId="{3886B3D7-B42E-4705-9D78-AFDA2F62787A}" type="pres">
      <dgm:prSet presAssocID="{222A7ADD-CD10-4D46-B14D-CA4D61970557}" presName="node" presStyleLbl="vennNode1" presStyleIdx="2" presStyleCnt="7" custScaleX="163084" custScaleY="106264" custRadScaleRad="122962" custRadScaleInc="8932">
        <dgm:presLayoutVars>
          <dgm:bulletEnabled val="1"/>
        </dgm:presLayoutVars>
      </dgm:prSet>
      <dgm:spPr/>
    </dgm:pt>
    <dgm:pt modelId="{E3ED6F22-8393-45F0-B7DE-792E2F09FF56}" type="pres">
      <dgm:prSet presAssocID="{76870A0E-710B-4570-8E06-717D669E4BD1}" presName="node" presStyleLbl="vennNode1" presStyleIdx="3" presStyleCnt="7" custScaleX="124861" custRadScaleRad="120556" custRadScaleInc="-19053">
        <dgm:presLayoutVars>
          <dgm:bulletEnabled val="1"/>
        </dgm:presLayoutVars>
      </dgm:prSet>
      <dgm:spPr/>
    </dgm:pt>
    <dgm:pt modelId="{EE70C4CB-DD76-4F5B-AB88-7FAA96100528}" type="pres">
      <dgm:prSet presAssocID="{4E4F30EC-F4E6-4034-9387-0445785C8157}" presName="node" presStyleLbl="vennNode1" presStyleIdx="4" presStyleCnt="7" custScaleX="147452">
        <dgm:presLayoutVars>
          <dgm:bulletEnabled val="1"/>
        </dgm:presLayoutVars>
      </dgm:prSet>
      <dgm:spPr/>
    </dgm:pt>
    <dgm:pt modelId="{B6F71A82-DE6D-43CC-BDBC-C1DC083A0F18}" type="pres">
      <dgm:prSet presAssocID="{02ECAF1F-F02E-497B-98E5-4BDBE206E2F9}" presName="node" presStyleLbl="vennNode1" presStyleIdx="5" presStyleCnt="7" custScaleX="160917" custScaleY="118013" custRadScaleRad="126177" custRadScaleInc="17653">
        <dgm:presLayoutVars>
          <dgm:bulletEnabled val="1"/>
        </dgm:presLayoutVars>
      </dgm:prSet>
      <dgm:spPr/>
    </dgm:pt>
    <dgm:pt modelId="{934E27D5-F916-451B-AB5E-B3EF51370E9C}" type="pres">
      <dgm:prSet presAssocID="{CD29D67F-F8E0-4457-AD01-D88A5FD3640C}" presName="node" presStyleLbl="vennNode1" presStyleIdx="6" presStyleCnt="7" custScaleX="134866" custRadScaleRad="120920" custRadScaleInc="-8191">
        <dgm:presLayoutVars>
          <dgm:bulletEnabled val="1"/>
        </dgm:presLayoutVars>
      </dgm:prSet>
      <dgm:spPr/>
    </dgm:pt>
  </dgm:ptLst>
  <dgm:cxnLst>
    <dgm:cxn modelId="{7FB64508-4912-4A67-BC16-D6D7FE9E84F4}" type="presOf" srcId="{4E4F30EC-F4E6-4034-9387-0445785C8157}" destId="{EE70C4CB-DD76-4F5B-AB88-7FAA96100528}" srcOrd="0" destOrd="0" presId="urn:microsoft.com/office/officeart/2005/8/layout/radial3"/>
    <dgm:cxn modelId="{53BEBF11-584E-40F9-8B35-5138B78D91FC}" srcId="{DF3645BF-0EE4-430E-BF29-24BFDF13AA44}" destId="{A82A0F3D-D9D7-4839-9BA6-EAC53AFF7820}" srcOrd="0" destOrd="0" parTransId="{7E34A95F-3552-4C8C-8563-5762C4B37176}" sibTransId="{4C1FB52F-408E-4FA4-9D1C-A71F947F7C66}"/>
    <dgm:cxn modelId="{2A99EE19-6436-46AC-BAA9-A5BFFE6330B0}" type="presOf" srcId="{977A1349-3226-493D-84FE-4584A750B15D}" destId="{919C1D20-8917-4E87-8391-DF54F68AE7DF}" srcOrd="0" destOrd="0" presId="urn:microsoft.com/office/officeart/2005/8/layout/radial3"/>
    <dgm:cxn modelId="{415EB729-89E1-4080-A6A6-96D2A002F846}" type="presOf" srcId="{A82A0F3D-D9D7-4839-9BA6-EAC53AFF7820}" destId="{226753E1-D9C6-4154-B22A-A56586BC1B58}" srcOrd="0" destOrd="0" presId="urn:microsoft.com/office/officeart/2005/8/layout/radial3"/>
    <dgm:cxn modelId="{6DF15B2E-7B3F-4B0D-9298-AD38CE15EB82}" srcId="{A82A0F3D-D9D7-4839-9BA6-EAC53AFF7820}" destId="{977A1349-3226-493D-84FE-4584A750B15D}" srcOrd="0" destOrd="0" parTransId="{752D8762-91C1-4299-89C6-FCF753FF738E}" sibTransId="{6C830DA1-7F46-4DE7-A34B-E3EEA8656DBA}"/>
    <dgm:cxn modelId="{BA23853C-C3CE-42D8-9913-195A89F8E564}" srcId="{A82A0F3D-D9D7-4839-9BA6-EAC53AFF7820}" destId="{CD29D67F-F8E0-4457-AD01-D88A5FD3640C}" srcOrd="5" destOrd="0" parTransId="{6A1D74B5-D332-422C-ABCD-6FFDE416F542}" sibTransId="{F24AD95F-D76C-48C1-9367-23DB70096F0B}"/>
    <dgm:cxn modelId="{2A0AAE5A-433E-4D50-952A-4C343A95FFCC}" type="presOf" srcId="{76870A0E-710B-4570-8E06-717D669E4BD1}" destId="{E3ED6F22-8393-45F0-B7DE-792E2F09FF56}" srcOrd="0" destOrd="0" presId="urn:microsoft.com/office/officeart/2005/8/layout/radial3"/>
    <dgm:cxn modelId="{9FD54961-B176-4F35-A1AB-E544DFD4C2D4}" type="presOf" srcId="{222A7ADD-CD10-4D46-B14D-CA4D61970557}" destId="{3886B3D7-B42E-4705-9D78-AFDA2F62787A}" srcOrd="0" destOrd="0" presId="urn:microsoft.com/office/officeart/2005/8/layout/radial3"/>
    <dgm:cxn modelId="{04869361-7023-4B7C-A4A4-16ECF542EF49}" type="presOf" srcId="{CD29D67F-F8E0-4457-AD01-D88A5FD3640C}" destId="{934E27D5-F916-451B-AB5E-B3EF51370E9C}" srcOrd="0" destOrd="0" presId="urn:microsoft.com/office/officeart/2005/8/layout/radial3"/>
    <dgm:cxn modelId="{955E05A1-6E19-422B-A165-F474E6CA7C4A}" srcId="{A82A0F3D-D9D7-4839-9BA6-EAC53AFF7820}" destId="{222A7ADD-CD10-4D46-B14D-CA4D61970557}" srcOrd="1" destOrd="0" parTransId="{B2978622-6801-4236-B0B5-F1E901742257}" sibTransId="{89706C0B-97D1-4CB3-B2A7-76F62283DD66}"/>
    <dgm:cxn modelId="{ACF44FC9-1BF2-4C03-84AA-C6A6615AE719}" srcId="{A82A0F3D-D9D7-4839-9BA6-EAC53AFF7820}" destId="{76870A0E-710B-4570-8E06-717D669E4BD1}" srcOrd="2" destOrd="0" parTransId="{A9B98A42-8CA3-4037-85FD-BEEAB95C25B6}" sibTransId="{2F4A0B97-2780-4795-8C89-8D047CBB14F8}"/>
    <dgm:cxn modelId="{D0CAFCD6-3DF8-404E-99E9-3C30A2D7226A}" srcId="{A82A0F3D-D9D7-4839-9BA6-EAC53AFF7820}" destId="{02ECAF1F-F02E-497B-98E5-4BDBE206E2F9}" srcOrd="4" destOrd="0" parTransId="{64FFE4BB-24EC-4538-92BD-53B738A36083}" sibTransId="{6FDA419F-F7C5-41F4-B19B-8CEAB41DD0D9}"/>
    <dgm:cxn modelId="{9BFBD6E4-7850-45ED-8A20-92AE965D3FB3}" type="presOf" srcId="{02ECAF1F-F02E-497B-98E5-4BDBE206E2F9}" destId="{B6F71A82-DE6D-43CC-BDBC-C1DC083A0F18}" srcOrd="0" destOrd="0" presId="urn:microsoft.com/office/officeart/2005/8/layout/radial3"/>
    <dgm:cxn modelId="{F6929FEF-CDF8-4108-8B2F-077B675DFEED}" type="presOf" srcId="{DF3645BF-0EE4-430E-BF29-24BFDF13AA44}" destId="{FCA5BD2A-B0A3-446F-AFA9-74F05B570BAB}" srcOrd="0" destOrd="0" presId="urn:microsoft.com/office/officeart/2005/8/layout/radial3"/>
    <dgm:cxn modelId="{2854AAFD-8223-4F72-A3D9-EE260086B8EB}" srcId="{A82A0F3D-D9D7-4839-9BA6-EAC53AFF7820}" destId="{4E4F30EC-F4E6-4034-9387-0445785C8157}" srcOrd="3" destOrd="0" parTransId="{35ADA3CD-508B-41E8-92B4-6DF1D4FA8DDA}" sibTransId="{503A45F3-C9D5-45F0-B2F2-A9430981D557}"/>
    <dgm:cxn modelId="{7541391E-570E-4DD6-86C5-BD523E1E4F7E}" type="presParOf" srcId="{FCA5BD2A-B0A3-446F-AFA9-74F05B570BAB}" destId="{863BCACA-80A4-408D-906F-03417A71D247}" srcOrd="0" destOrd="0" presId="urn:microsoft.com/office/officeart/2005/8/layout/radial3"/>
    <dgm:cxn modelId="{F038FF73-DACA-461D-83BA-13418FEF7666}" type="presParOf" srcId="{863BCACA-80A4-408D-906F-03417A71D247}" destId="{226753E1-D9C6-4154-B22A-A56586BC1B58}" srcOrd="0" destOrd="0" presId="urn:microsoft.com/office/officeart/2005/8/layout/radial3"/>
    <dgm:cxn modelId="{FD9F5674-501C-490F-9B76-02DAC66F1B87}" type="presParOf" srcId="{863BCACA-80A4-408D-906F-03417A71D247}" destId="{919C1D20-8917-4E87-8391-DF54F68AE7DF}" srcOrd="1" destOrd="0" presId="urn:microsoft.com/office/officeart/2005/8/layout/radial3"/>
    <dgm:cxn modelId="{A5293F38-B1F8-4CE4-82A2-A253C2404355}" type="presParOf" srcId="{863BCACA-80A4-408D-906F-03417A71D247}" destId="{3886B3D7-B42E-4705-9D78-AFDA2F62787A}" srcOrd="2" destOrd="0" presId="urn:microsoft.com/office/officeart/2005/8/layout/radial3"/>
    <dgm:cxn modelId="{DFDC1E62-35D1-48A9-BAAE-04A65E31C0CF}" type="presParOf" srcId="{863BCACA-80A4-408D-906F-03417A71D247}" destId="{E3ED6F22-8393-45F0-B7DE-792E2F09FF56}" srcOrd="3" destOrd="0" presId="urn:microsoft.com/office/officeart/2005/8/layout/radial3"/>
    <dgm:cxn modelId="{9F354ED1-9D4D-4DC0-A7C1-92CC05D25E0F}" type="presParOf" srcId="{863BCACA-80A4-408D-906F-03417A71D247}" destId="{EE70C4CB-DD76-4F5B-AB88-7FAA96100528}" srcOrd="4" destOrd="0" presId="urn:microsoft.com/office/officeart/2005/8/layout/radial3"/>
    <dgm:cxn modelId="{9DF9B5E3-D868-4F2F-AB63-6523BA3D27F1}" type="presParOf" srcId="{863BCACA-80A4-408D-906F-03417A71D247}" destId="{B6F71A82-DE6D-43CC-BDBC-C1DC083A0F18}" srcOrd="5" destOrd="0" presId="urn:microsoft.com/office/officeart/2005/8/layout/radial3"/>
    <dgm:cxn modelId="{F2A92729-A9CF-4D92-B6B0-FFB45078BBFC}" type="presParOf" srcId="{863BCACA-80A4-408D-906F-03417A71D247}" destId="{934E27D5-F916-451B-AB5E-B3EF51370E9C}" srcOrd="6" destOrd="0" presId="urn:microsoft.com/office/officeart/2005/8/layout/radial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994F35D-6C75-4024-A515-D7E94668E533}" type="doc">
      <dgm:prSet loTypeId="urn:microsoft.com/office/officeart/2005/8/layout/cycle6" loCatId="cycle" qsTypeId="urn:microsoft.com/office/officeart/2005/8/quickstyle/simple1" qsCatId="simple" csTypeId="urn:microsoft.com/office/officeart/2005/8/colors/colorful1" csCatId="colorful" phldr="1"/>
      <dgm:spPr/>
      <dgm:t>
        <a:bodyPr/>
        <a:lstStyle/>
        <a:p>
          <a:endParaRPr lang="es-MX"/>
        </a:p>
      </dgm:t>
    </dgm:pt>
    <dgm:pt modelId="{78450869-604F-43D0-8C40-C771258CCF19}">
      <dgm:prSet phldrT="[Texto]" custT="1"/>
      <dgm:spPr/>
      <dgm:t>
        <a:bodyPr/>
        <a:lstStyle/>
        <a:p>
          <a:r>
            <a:rPr lang="es-ES" sz="1050" b="0" i="0" u="none" dirty="0">
              <a:solidFill>
                <a:srgbClr val="691A33"/>
              </a:solidFill>
              <a:latin typeface="Montserrat Medium" pitchFamily="2" charset="77"/>
            </a:rPr>
            <a:t>Elaborar los documentos Normativos de CS</a:t>
          </a:r>
          <a:endParaRPr lang="es-MX" sz="900" b="0" i="0" u="none" dirty="0">
            <a:solidFill>
              <a:srgbClr val="691A33"/>
            </a:solidFill>
            <a:latin typeface="Montserrat Medium" pitchFamily="2" charset="77"/>
          </a:endParaRPr>
        </a:p>
      </dgm:t>
    </dgm:pt>
    <dgm:pt modelId="{8EEE510C-598B-488F-8639-9A76EF81C5C3}" type="parTrans" cxnId="{9F7402B8-5B4F-4CEE-8B25-1CD22C3990B0}">
      <dgm:prSet/>
      <dgm:spPr/>
      <dgm:t>
        <a:bodyPr/>
        <a:lstStyle/>
        <a:p>
          <a:endParaRPr lang="es-MX"/>
        </a:p>
      </dgm:t>
    </dgm:pt>
    <dgm:pt modelId="{D9B25420-0F59-43AC-8347-689BDF0DB369}" type="sibTrans" cxnId="{9F7402B8-5B4F-4CEE-8B25-1CD22C3990B0}">
      <dgm:prSet/>
      <dgm:spPr/>
      <dgm:t>
        <a:bodyPr/>
        <a:lstStyle/>
        <a:p>
          <a:endParaRPr lang="es-MX"/>
        </a:p>
      </dgm:t>
    </dgm:pt>
    <dgm:pt modelId="{000F266A-D686-4582-B306-DC56E8FB12F8}">
      <dgm:prSet phldrT="[Texto]" custT="1"/>
      <dgm:spPr/>
      <dgm:t>
        <a:bodyPr/>
        <a:lstStyle/>
        <a:p>
          <a:r>
            <a:rPr lang="es-ES" sz="1050" b="0" i="0" u="none" dirty="0">
              <a:solidFill>
                <a:srgbClr val="691A33"/>
              </a:solidFill>
              <a:latin typeface="Montserrat Medium" pitchFamily="2" charset="77"/>
            </a:rPr>
            <a:t>Notificar a las IE los recursos de servicios, apoyos u obras.</a:t>
          </a:r>
          <a:endParaRPr lang="es-MX" sz="1050" b="0" i="0" u="none" dirty="0">
            <a:solidFill>
              <a:srgbClr val="691A33"/>
            </a:solidFill>
            <a:latin typeface="Montserrat Medium" pitchFamily="2" charset="77"/>
          </a:endParaRPr>
        </a:p>
      </dgm:t>
    </dgm:pt>
    <dgm:pt modelId="{F0243790-D41A-4DEB-916E-ED34BC8B44D0}" type="parTrans" cxnId="{2410A2EE-0E9D-4CA3-BE20-9E0ADEE2EE45}">
      <dgm:prSet/>
      <dgm:spPr/>
      <dgm:t>
        <a:bodyPr/>
        <a:lstStyle/>
        <a:p>
          <a:endParaRPr lang="es-MX"/>
        </a:p>
      </dgm:t>
    </dgm:pt>
    <dgm:pt modelId="{48289015-12CA-4A77-B858-6C9C55A1A1C6}" type="sibTrans" cxnId="{2410A2EE-0E9D-4CA3-BE20-9E0ADEE2EE45}">
      <dgm:prSet/>
      <dgm:spPr/>
      <dgm:t>
        <a:bodyPr/>
        <a:lstStyle/>
        <a:p>
          <a:endParaRPr lang="es-MX"/>
        </a:p>
      </dgm:t>
    </dgm:pt>
    <dgm:pt modelId="{E5734936-7FCF-445F-B89F-9ACBC608E631}">
      <dgm:prSet phldrT="[Texto]" custT="1"/>
      <dgm:spPr/>
      <dgm:t>
        <a:bodyPr/>
        <a:lstStyle/>
        <a:p>
          <a:r>
            <a:rPr lang="es-ES" sz="1050" b="0" i="0" u="none" dirty="0">
              <a:solidFill>
                <a:srgbClr val="691A33"/>
              </a:solidFill>
              <a:latin typeface="Montserrat Medium" pitchFamily="2" charset="77"/>
            </a:rPr>
            <a:t>Entregar usuarios y contraseñas a las IE para ingresar al SICS</a:t>
          </a:r>
          <a:endParaRPr lang="es-MX" sz="1050" b="0" i="0" u="none" dirty="0">
            <a:solidFill>
              <a:srgbClr val="691A33"/>
            </a:solidFill>
            <a:latin typeface="Montserrat Medium" pitchFamily="2" charset="77"/>
          </a:endParaRPr>
        </a:p>
      </dgm:t>
    </dgm:pt>
    <dgm:pt modelId="{6AEC7C40-FE19-4228-8E18-53A1FF816B0E}" type="parTrans" cxnId="{506B0E76-6B84-45AF-8487-E41DF19317BB}">
      <dgm:prSet/>
      <dgm:spPr/>
      <dgm:t>
        <a:bodyPr/>
        <a:lstStyle/>
        <a:p>
          <a:endParaRPr lang="es-MX"/>
        </a:p>
      </dgm:t>
    </dgm:pt>
    <dgm:pt modelId="{FF1F7334-8836-4065-9ACD-981DFB42654F}" type="sibTrans" cxnId="{506B0E76-6B84-45AF-8487-E41DF19317BB}">
      <dgm:prSet/>
      <dgm:spPr/>
      <dgm:t>
        <a:bodyPr/>
        <a:lstStyle/>
        <a:p>
          <a:endParaRPr lang="es-MX"/>
        </a:p>
      </dgm:t>
    </dgm:pt>
    <dgm:pt modelId="{32850651-2997-425C-B4EB-C4D82F2CF294}">
      <dgm:prSet phldrT="[Texto]" custT="1"/>
      <dgm:spPr/>
      <dgm:t>
        <a:bodyPr/>
        <a:lstStyle/>
        <a:p>
          <a:r>
            <a:rPr lang="es-ES" sz="1050" b="0" i="0" u="none" dirty="0">
              <a:solidFill>
                <a:srgbClr val="691A33"/>
              </a:solidFill>
              <a:latin typeface="Montserrat Medium" pitchFamily="2" charset="77"/>
            </a:rPr>
            <a:t>Brindar capacitación y asesoría  a las IE. </a:t>
          </a:r>
          <a:endParaRPr lang="es-MX" sz="1050" b="0" i="0" u="none" dirty="0">
            <a:solidFill>
              <a:srgbClr val="691A33"/>
            </a:solidFill>
            <a:latin typeface="Montserrat Medium" pitchFamily="2" charset="77"/>
          </a:endParaRPr>
        </a:p>
      </dgm:t>
    </dgm:pt>
    <dgm:pt modelId="{B85D0EFD-B62B-462B-A28C-E1E1DA5D2740}" type="parTrans" cxnId="{F859D59F-544A-426E-A97F-FC57DD343BD8}">
      <dgm:prSet/>
      <dgm:spPr/>
      <dgm:t>
        <a:bodyPr/>
        <a:lstStyle/>
        <a:p>
          <a:endParaRPr lang="es-MX"/>
        </a:p>
      </dgm:t>
    </dgm:pt>
    <dgm:pt modelId="{E1233EEB-8AB0-4426-A628-129871F867FA}" type="sibTrans" cxnId="{F859D59F-544A-426E-A97F-FC57DD343BD8}">
      <dgm:prSet/>
      <dgm:spPr/>
      <dgm:t>
        <a:bodyPr/>
        <a:lstStyle/>
        <a:p>
          <a:endParaRPr lang="es-MX"/>
        </a:p>
      </dgm:t>
    </dgm:pt>
    <dgm:pt modelId="{44CF7669-E806-41C3-B5DE-D0E145CD264F}">
      <dgm:prSet phldrT="[Texto]" custT="1"/>
      <dgm:spPr/>
      <dgm:t>
        <a:bodyPr/>
        <a:lstStyle/>
        <a:p>
          <a:r>
            <a:rPr lang="es-ES" sz="1050" b="0" i="0" u="none" dirty="0">
              <a:solidFill>
                <a:srgbClr val="691A33"/>
              </a:solidFill>
              <a:latin typeface="Montserrat Medium" pitchFamily="2" charset="77"/>
            </a:rPr>
            <a:t>Diseñar y distribuir materiales de difusión y capacitación.</a:t>
          </a:r>
          <a:endParaRPr lang="es-MX" sz="1050" b="0" i="0" u="none" dirty="0">
            <a:solidFill>
              <a:srgbClr val="691A33"/>
            </a:solidFill>
            <a:latin typeface="Montserrat Medium" pitchFamily="2" charset="77"/>
          </a:endParaRPr>
        </a:p>
      </dgm:t>
    </dgm:pt>
    <dgm:pt modelId="{AEEDE6E7-6F84-4844-97F2-B71D4564D8AD}" type="parTrans" cxnId="{1BEA6342-CBF1-4D78-9A64-A1E5822CEA9D}">
      <dgm:prSet/>
      <dgm:spPr/>
      <dgm:t>
        <a:bodyPr/>
        <a:lstStyle/>
        <a:p>
          <a:endParaRPr lang="es-MX"/>
        </a:p>
      </dgm:t>
    </dgm:pt>
    <dgm:pt modelId="{F89D38A5-C77B-4106-974F-783852444A2E}" type="sibTrans" cxnId="{1BEA6342-CBF1-4D78-9A64-A1E5822CEA9D}">
      <dgm:prSet/>
      <dgm:spPr/>
      <dgm:t>
        <a:bodyPr/>
        <a:lstStyle/>
        <a:p>
          <a:endParaRPr lang="es-MX"/>
        </a:p>
      </dgm:t>
    </dgm:pt>
    <dgm:pt modelId="{8DE6DBEC-15B7-2041-919B-D35BD9D3C5EC}">
      <dgm:prSet phldrT="[Texto]" custT="1"/>
      <dgm:spPr/>
      <dgm:t>
        <a:bodyPr/>
        <a:lstStyle/>
        <a:p>
          <a:r>
            <a:rPr lang="es-ES" sz="1050" b="0" i="0" u="none" dirty="0">
              <a:solidFill>
                <a:srgbClr val="691A33"/>
              </a:solidFill>
              <a:latin typeface="Montserrat Medium" pitchFamily="2" charset="77"/>
            </a:rPr>
            <a:t>Promover la CS entre las Instancias Ejecutoras</a:t>
          </a:r>
          <a:endParaRPr lang="es-MX" sz="1050" b="0" i="0" u="none" dirty="0">
            <a:solidFill>
              <a:srgbClr val="691A33"/>
            </a:solidFill>
            <a:latin typeface="Montserrat Medium" pitchFamily="2" charset="77"/>
          </a:endParaRPr>
        </a:p>
      </dgm:t>
    </dgm:pt>
    <dgm:pt modelId="{7C2445E8-D482-0540-9819-566977DC46EA}" type="parTrans" cxnId="{E16AE558-A927-C14F-8068-6B818ACF29FB}">
      <dgm:prSet/>
      <dgm:spPr/>
      <dgm:t>
        <a:bodyPr/>
        <a:lstStyle/>
        <a:p>
          <a:endParaRPr lang="es-MX"/>
        </a:p>
      </dgm:t>
    </dgm:pt>
    <dgm:pt modelId="{3AD54226-E072-2046-A049-F69C5B25DD10}" type="sibTrans" cxnId="{E16AE558-A927-C14F-8068-6B818ACF29FB}">
      <dgm:prSet/>
      <dgm:spPr/>
      <dgm:t>
        <a:bodyPr/>
        <a:lstStyle/>
        <a:p>
          <a:endParaRPr lang="es-MX"/>
        </a:p>
      </dgm:t>
    </dgm:pt>
    <dgm:pt modelId="{43A1FEFB-0582-42E7-9F5F-45CCFFD4DCD6}">
      <dgm:prSet phldrT="[Texto]" custT="1"/>
      <dgm:spPr/>
      <dgm:t>
        <a:bodyPr/>
        <a:lstStyle/>
        <a:p>
          <a:r>
            <a:rPr lang="es-ES_tradnl" sz="1050" b="0" i="0" u="none" dirty="0">
              <a:solidFill>
                <a:srgbClr val="691A33"/>
              </a:solidFill>
              <a:latin typeface="Montserrat Medium" pitchFamily="2" charset="77"/>
            </a:rPr>
            <a:t>Dar seguimiento de trámite a las sugerencias, quejas o denuncias recibidas </a:t>
          </a:r>
          <a:endParaRPr lang="es-MX" sz="1050" b="0" i="0" u="none" dirty="0">
            <a:solidFill>
              <a:srgbClr val="691A33"/>
            </a:solidFill>
            <a:latin typeface="Montserrat Medium" pitchFamily="2" charset="77"/>
          </a:endParaRPr>
        </a:p>
      </dgm:t>
    </dgm:pt>
    <dgm:pt modelId="{C71FA2A9-EF89-4791-A7A8-ADCDD029F880}" type="sibTrans" cxnId="{C03ED950-E81F-433C-ABE0-597A2A3ED9C4}">
      <dgm:prSet/>
      <dgm:spPr/>
      <dgm:t>
        <a:bodyPr/>
        <a:lstStyle/>
        <a:p>
          <a:endParaRPr lang="es-MX"/>
        </a:p>
      </dgm:t>
    </dgm:pt>
    <dgm:pt modelId="{883EB79F-1866-42AD-9022-BB5484E90A59}" type="parTrans" cxnId="{C03ED950-E81F-433C-ABE0-597A2A3ED9C4}">
      <dgm:prSet/>
      <dgm:spPr/>
      <dgm:t>
        <a:bodyPr/>
        <a:lstStyle/>
        <a:p>
          <a:endParaRPr lang="es-MX"/>
        </a:p>
      </dgm:t>
    </dgm:pt>
    <dgm:pt modelId="{67BB0465-F1E1-4BB8-9C78-1DC5771B9880}" type="pres">
      <dgm:prSet presAssocID="{9994F35D-6C75-4024-A515-D7E94668E533}" presName="cycle" presStyleCnt="0">
        <dgm:presLayoutVars>
          <dgm:dir/>
          <dgm:resizeHandles val="exact"/>
        </dgm:presLayoutVars>
      </dgm:prSet>
      <dgm:spPr/>
    </dgm:pt>
    <dgm:pt modelId="{D6AB4E72-5F45-4B64-9058-75F29A8603CD}" type="pres">
      <dgm:prSet presAssocID="{78450869-604F-43D0-8C40-C771258CCF19}" presName="node" presStyleLbl="node1" presStyleIdx="0" presStyleCnt="7">
        <dgm:presLayoutVars>
          <dgm:bulletEnabled val="1"/>
        </dgm:presLayoutVars>
      </dgm:prSet>
      <dgm:spPr/>
    </dgm:pt>
    <dgm:pt modelId="{5EFE856F-9514-4A1F-97C5-3D79C1F3D7C6}" type="pres">
      <dgm:prSet presAssocID="{78450869-604F-43D0-8C40-C771258CCF19}" presName="spNode" presStyleCnt="0"/>
      <dgm:spPr/>
    </dgm:pt>
    <dgm:pt modelId="{E627DBB7-C231-49AD-81A6-8B9CF6461935}" type="pres">
      <dgm:prSet presAssocID="{D9B25420-0F59-43AC-8347-689BDF0DB369}" presName="sibTrans" presStyleLbl="sibTrans1D1" presStyleIdx="0" presStyleCnt="7"/>
      <dgm:spPr/>
    </dgm:pt>
    <dgm:pt modelId="{1CB9ACF1-FB17-D54B-97B0-0EC4955DECDF}" type="pres">
      <dgm:prSet presAssocID="{8DE6DBEC-15B7-2041-919B-D35BD9D3C5EC}" presName="node" presStyleLbl="node1" presStyleIdx="1" presStyleCnt="7">
        <dgm:presLayoutVars>
          <dgm:bulletEnabled val="1"/>
        </dgm:presLayoutVars>
      </dgm:prSet>
      <dgm:spPr/>
    </dgm:pt>
    <dgm:pt modelId="{C7BA3BA0-E1DE-6D49-BDAB-A8F525765015}" type="pres">
      <dgm:prSet presAssocID="{8DE6DBEC-15B7-2041-919B-D35BD9D3C5EC}" presName="spNode" presStyleCnt="0"/>
      <dgm:spPr/>
    </dgm:pt>
    <dgm:pt modelId="{774754D5-9821-6947-816A-1AFDC56F2A38}" type="pres">
      <dgm:prSet presAssocID="{3AD54226-E072-2046-A049-F69C5B25DD10}" presName="sibTrans" presStyleLbl="sibTrans1D1" presStyleIdx="1" presStyleCnt="7"/>
      <dgm:spPr/>
    </dgm:pt>
    <dgm:pt modelId="{B7AF82CA-4811-495B-AF78-6623EBF88042}" type="pres">
      <dgm:prSet presAssocID="{000F266A-D686-4582-B306-DC56E8FB12F8}" presName="node" presStyleLbl="node1" presStyleIdx="2" presStyleCnt="7">
        <dgm:presLayoutVars>
          <dgm:bulletEnabled val="1"/>
        </dgm:presLayoutVars>
      </dgm:prSet>
      <dgm:spPr/>
    </dgm:pt>
    <dgm:pt modelId="{E8F17EF1-0681-40C0-AE8E-F0686080853D}" type="pres">
      <dgm:prSet presAssocID="{000F266A-D686-4582-B306-DC56E8FB12F8}" presName="spNode" presStyleCnt="0"/>
      <dgm:spPr/>
    </dgm:pt>
    <dgm:pt modelId="{B4B49E34-E734-465C-9730-E38FAB01C836}" type="pres">
      <dgm:prSet presAssocID="{48289015-12CA-4A77-B858-6C9C55A1A1C6}" presName="sibTrans" presStyleLbl="sibTrans1D1" presStyleIdx="2" presStyleCnt="7"/>
      <dgm:spPr/>
    </dgm:pt>
    <dgm:pt modelId="{A8787F75-E04C-4571-883B-108982B9ACA6}" type="pres">
      <dgm:prSet presAssocID="{E5734936-7FCF-445F-B89F-9ACBC608E631}" presName="node" presStyleLbl="node1" presStyleIdx="3" presStyleCnt="7">
        <dgm:presLayoutVars>
          <dgm:bulletEnabled val="1"/>
        </dgm:presLayoutVars>
      </dgm:prSet>
      <dgm:spPr/>
    </dgm:pt>
    <dgm:pt modelId="{F7B61402-CC12-4705-B91E-CBFAA648B1C1}" type="pres">
      <dgm:prSet presAssocID="{E5734936-7FCF-445F-B89F-9ACBC608E631}" presName="spNode" presStyleCnt="0"/>
      <dgm:spPr/>
    </dgm:pt>
    <dgm:pt modelId="{2C725652-CCE0-4167-90BC-865AC561A10B}" type="pres">
      <dgm:prSet presAssocID="{FF1F7334-8836-4065-9ACD-981DFB42654F}" presName="sibTrans" presStyleLbl="sibTrans1D1" presStyleIdx="3" presStyleCnt="7"/>
      <dgm:spPr/>
    </dgm:pt>
    <dgm:pt modelId="{32F03B80-F272-4DCF-90A6-92E45F774035}" type="pres">
      <dgm:prSet presAssocID="{32850651-2997-425C-B4EB-C4D82F2CF294}" presName="node" presStyleLbl="node1" presStyleIdx="4" presStyleCnt="7">
        <dgm:presLayoutVars>
          <dgm:bulletEnabled val="1"/>
        </dgm:presLayoutVars>
      </dgm:prSet>
      <dgm:spPr/>
    </dgm:pt>
    <dgm:pt modelId="{381487B3-F7C9-4415-BE48-8D5E90341DF2}" type="pres">
      <dgm:prSet presAssocID="{32850651-2997-425C-B4EB-C4D82F2CF294}" presName="spNode" presStyleCnt="0"/>
      <dgm:spPr/>
    </dgm:pt>
    <dgm:pt modelId="{F4AF62E1-AC80-40FA-AD13-B4598657F0CC}" type="pres">
      <dgm:prSet presAssocID="{E1233EEB-8AB0-4426-A628-129871F867FA}" presName="sibTrans" presStyleLbl="sibTrans1D1" presStyleIdx="4" presStyleCnt="7"/>
      <dgm:spPr/>
    </dgm:pt>
    <dgm:pt modelId="{81B4B2CB-A886-4A9E-A0C6-AFA407492141}" type="pres">
      <dgm:prSet presAssocID="{44CF7669-E806-41C3-B5DE-D0E145CD264F}" presName="node" presStyleLbl="node1" presStyleIdx="5" presStyleCnt="7">
        <dgm:presLayoutVars>
          <dgm:bulletEnabled val="1"/>
        </dgm:presLayoutVars>
      </dgm:prSet>
      <dgm:spPr/>
    </dgm:pt>
    <dgm:pt modelId="{8F4D3656-7966-4228-AECB-10D5D05EF7C6}" type="pres">
      <dgm:prSet presAssocID="{44CF7669-E806-41C3-B5DE-D0E145CD264F}" presName="spNode" presStyleCnt="0"/>
      <dgm:spPr/>
    </dgm:pt>
    <dgm:pt modelId="{65A0C7B0-4AAB-4210-BA9C-CC2B0D986EE6}" type="pres">
      <dgm:prSet presAssocID="{F89D38A5-C77B-4106-974F-783852444A2E}" presName="sibTrans" presStyleLbl="sibTrans1D1" presStyleIdx="5" presStyleCnt="7"/>
      <dgm:spPr/>
    </dgm:pt>
    <dgm:pt modelId="{B0584F0A-3B53-4CF1-9ECC-457BC7324557}" type="pres">
      <dgm:prSet presAssocID="{43A1FEFB-0582-42E7-9F5F-45CCFFD4DCD6}" presName="node" presStyleLbl="node1" presStyleIdx="6" presStyleCnt="7" custScaleX="123330" custScaleY="114082">
        <dgm:presLayoutVars>
          <dgm:bulletEnabled val="1"/>
        </dgm:presLayoutVars>
      </dgm:prSet>
      <dgm:spPr/>
    </dgm:pt>
    <dgm:pt modelId="{BB62410A-7F46-4AB2-BF6B-765CD40DF682}" type="pres">
      <dgm:prSet presAssocID="{43A1FEFB-0582-42E7-9F5F-45CCFFD4DCD6}" presName="spNode" presStyleCnt="0"/>
      <dgm:spPr/>
    </dgm:pt>
    <dgm:pt modelId="{F1834BED-6412-4750-9815-7C7A70C3DB71}" type="pres">
      <dgm:prSet presAssocID="{C71FA2A9-EF89-4791-A7A8-ADCDD029F880}" presName="sibTrans" presStyleLbl="sibTrans1D1" presStyleIdx="6" presStyleCnt="7"/>
      <dgm:spPr/>
    </dgm:pt>
  </dgm:ptLst>
  <dgm:cxnLst>
    <dgm:cxn modelId="{AB52E400-DE35-4578-BEFA-1642B03D2DAF}" type="presOf" srcId="{E1233EEB-8AB0-4426-A628-129871F867FA}" destId="{F4AF62E1-AC80-40FA-AD13-B4598657F0CC}" srcOrd="0" destOrd="0" presId="urn:microsoft.com/office/officeart/2005/8/layout/cycle6"/>
    <dgm:cxn modelId="{309D7F34-CC35-4971-847A-FB424328CFCB}" type="presOf" srcId="{9994F35D-6C75-4024-A515-D7E94668E533}" destId="{67BB0465-F1E1-4BB8-9C78-1DC5771B9880}" srcOrd="0" destOrd="0" presId="urn:microsoft.com/office/officeart/2005/8/layout/cycle6"/>
    <dgm:cxn modelId="{98F60035-5629-CC4A-A85F-3061DF5A89EA}" type="presOf" srcId="{3AD54226-E072-2046-A049-F69C5B25DD10}" destId="{774754D5-9821-6947-816A-1AFDC56F2A38}" srcOrd="0" destOrd="0" presId="urn:microsoft.com/office/officeart/2005/8/layout/cycle6"/>
    <dgm:cxn modelId="{20E0273D-F218-4806-B1D1-910F8AE06970}" type="presOf" srcId="{C71FA2A9-EF89-4791-A7A8-ADCDD029F880}" destId="{F1834BED-6412-4750-9815-7C7A70C3DB71}" srcOrd="0" destOrd="0" presId="urn:microsoft.com/office/officeart/2005/8/layout/cycle6"/>
    <dgm:cxn modelId="{1BEA6342-CBF1-4D78-9A64-A1E5822CEA9D}" srcId="{9994F35D-6C75-4024-A515-D7E94668E533}" destId="{44CF7669-E806-41C3-B5DE-D0E145CD264F}" srcOrd="5" destOrd="0" parTransId="{AEEDE6E7-6F84-4844-97F2-B71D4564D8AD}" sibTransId="{F89D38A5-C77B-4106-974F-783852444A2E}"/>
    <dgm:cxn modelId="{C03ED950-E81F-433C-ABE0-597A2A3ED9C4}" srcId="{9994F35D-6C75-4024-A515-D7E94668E533}" destId="{43A1FEFB-0582-42E7-9F5F-45CCFFD4DCD6}" srcOrd="6" destOrd="0" parTransId="{883EB79F-1866-42AD-9022-BB5484E90A59}" sibTransId="{C71FA2A9-EF89-4791-A7A8-ADCDD029F880}"/>
    <dgm:cxn modelId="{E16AE558-A927-C14F-8068-6B818ACF29FB}" srcId="{9994F35D-6C75-4024-A515-D7E94668E533}" destId="{8DE6DBEC-15B7-2041-919B-D35BD9D3C5EC}" srcOrd="1" destOrd="0" parTransId="{7C2445E8-D482-0540-9819-566977DC46EA}" sibTransId="{3AD54226-E072-2046-A049-F69C5B25DD10}"/>
    <dgm:cxn modelId="{7BB27C5C-53C0-604E-95C8-62757C742D76}" type="presOf" srcId="{8DE6DBEC-15B7-2041-919B-D35BD9D3C5EC}" destId="{1CB9ACF1-FB17-D54B-97B0-0EC4955DECDF}" srcOrd="0" destOrd="0" presId="urn:microsoft.com/office/officeart/2005/8/layout/cycle6"/>
    <dgm:cxn modelId="{3D61C269-DC7A-406F-8BBC-81C6D36B5A6A}" type="presOf" srcId="{F89D38A5-C77B-4106-974F-783852444A2E}" destId="{65A0C7B0-4AAB-4210-BA9C-CC2B0D986EE6}" srcOrd="0" destOrd="0" presId="urn:microsoft.com/office/officeart/2005/8/layout/cycle6"/>
    <dgm:cxn modelId="{CE7DD069-3E7D-4D51-8BEE-5BC72564BBA8}" type="presOf" srcId="{44CF7669-E806-41C3-B5DE-D0E145CD264F}" destId="{81B4B2CB-A886-4A9E-A0C6-AFA407492141}" srcOrd="0" destOrd="0" presId="urn:microsoft.com/office/officeart/2005/8/layout/cycle6"/>
    <dgm:cxn modelId="{506B0E76-6B84-45AF-8487-E41DF19317BB}" srcId="{9994F35D-6C75-4024-A515-D7E94668E533}" destId="{E5734936-7FCF-445F-B89F-9ACBC608E631}" srcOrd="3" destOrd="0" parTransId="{6AEC7C40-FE19-4228-8E18-53A1FF816B0E}" sibTransId="{FF1F7334-8836-4065-9ACD-981DFB42654F}"/>
    <dgm:cxn modelId="{C7C96893-B28B-44A8-94DA-E326294528B9}" type="presOf" srcId="{48289015-12CA-4A77-B858-6C9C55A1A1C6}" destId="{B4B49E34-E734-465C-9730-E38FAB01C836}" srcOrd="0" destOrd="0" presId="urn:microsoft.com/office/officeart/2005/8/layout/cycle6"/>
    <dgm:cxn modelId="{88B1809D-66F1-4405-B422-2288EC84524D}" type="presOf" srcId="{43A1FEFB-0582-42E7-9F5F-45CCFFD4DCD6}" destId="{B0584F0A-3B53-4CF1-9ECC-457BC7324557}" srcOrd="0" destOrd="0" presId="urn:microsoft.com/office/officeart/2005/8/layout/cycle6"/>
    <dgm:cxn modelId="{F859D59F-544A-426E-A97F-FC57DD343BD8}" srcId="{9994F35D-6C75-4024-A515-D7E94668E533}" destId="{32850651-2997-425C-B4EB-C4D82F2CF294}" srcOrd="4" destOrd="0" parTransId="{B85D0EFD-B62B-462B-A28C-E1E1DA5D2740}" sibTransId="{E1233EEB-8AB0-4426-A628-129871F867FA}"/>
    <dgm:cxn modelId="{9F7402B8-5B4F-4CEE-8B25-1CD22C3990B0}" srcId="{9994F35D-6C75-4024-A515-D7E94668E533}" destId="{78450869-604F-43D0-8C40-C771258CCF19}" srcOrd="0" destOrd="0" parTransId="{8EEE510C-598B-488F-8639-9A76EF81C5C3}" sibTransId="{D9B25420-0F59-43AC-8347-689BDF0DB369}"/>
    <dgm:cxn modelId="{8649B9BE-AAA9-4C99-B786-11478BF24AF2}" type="presOf" srcId="{FF1F7334-8836-4065-9ACD-981DFB42654F}" destId="{2C725652-CCE0-4167-90BC-865AC561A10B}" srcOrd="0" destOrd="0" presId="urn:microsoft.com/office/officeart/2005/8/layout/cycle6"/>
    <dgm:cxn modelId="{ED4347BF-3B84-4279-9713-8EC006A6A7A7}" type="presOf" srcId="{E5734936-7FCF-445F-B89F-9ACBC608E631}" destId="{A8787F75-E04C-4571-883B-108982B9ACA6}" srcOrd="0" destOrd="0" presId="urn:microsoft.com/office/officeart/2005/8/layout/cycle6"/>
    <dgm:cxn modelId="{2AD201C3-4E86-49D1-9C62-9CBB5B2D6E7B}" type="presOf" srcId="{D9B25420-0F59-43AC-8347-689BDF0DB369}" destId="{E627DBB7-C231-49AD-81A6-8B9CF6461935}" srcOrd="0" destOrd="0" presId="urn:microsoft.com/office/officeart/2005/8/layout/cycle6"/>
    <dgm:cxn modelId="{273C9DD0-5A36-4746-9DBF-252BAF5CCDDD}" type="presOf" srcId="{32850651-2997-425C-B4EB-C4D82F2CF294}" destId="{32F03B80-F272-4DCF-90A6-92E45F774035}" srcOrd="0" destOrd="0" presId="urn:microsoft.com/office/officeart/2005/8/layout/cycle6"/>
    <dgm:cxn modelId="{F7D4F4D4-8B12-4693-84C5-4AE41514DBFB}" type="presOf" srcId="{000F266A-D686-4582-B306-DC56E8FB12F8}" destId="{B7AF82CA-4811-495B-AF78-6623EBF88042}" srcOrd="0" destOrd="0" presId="urn:microsoft.com/office/officeart/2005/8/layout/cycle6"/>
    <dgm:cxn modelId="{2410A2EE-0E9D-4CA3-BE20-9E0ADEE2EE45}" srcId="{9994F35D-6C75-4024-A515-D7E94668E533}" destId="{000F266A-D686-4582-B306-DC56E8FB12F8}" srcOrd="2" destOrd="0" parTransId="{F0243790-D41A-4DEB-916E-ED34BC8B44D0}" sibTransId="{48289015-12CA-4A77-B858-6C9C55A1A1C6}"/>
    <dgm:cxn modelId="{0B682EFB-49A4-4EA1-A958-C69FB4A4B35B}" type="presOf" srcId="{78450869-604F-43D0-8C40-C771258CCF19}" destId="{D6AB4E72-5F45-4B64-9058-75F29A8603CD}" srcOrd="0" destOrd="0" presId="urn:microsoft.com/office/officeart/2005/8/layout/cycle6"/>
    <dgm:cxn modelId="{ED2F8F28-9F95-4DE3-8EBE-FADD453E8508}" type="presParOf" srcId="{67BB0465-F1E1-4BB8-9C78-1DC5771B9880}" destId="{D6AB4E72-5F45-4B64-9058-75F29A8603CD}" srcOrd="0" destOrd="0" presId="urn:microsoft.com/office/officeart/2005/8/layout/cycle6"/>
    <dgm:cxn modelId="{A458D0D6-5E35-41A2-A92F-F4B99E74ABC4}" type="presParOf" srcId="{67BB0465-F1E1-4BB8-9C78-1DC5771B9880}" destId="{5EFE856F-9514-4A1F-97C5-3D79C1F3D7C6}" srcOrd="1" destOrd="0" presId="urn:microsoft.com/office/officeart/2005/8/layout/cycle6"/>
    <dgm:cxn modelId="{94146D73-A2B7-4F53-A23F-531DD50B8B3C}" type="presParOf" srcId="{67BB0465-F1E1-4BB8-9C78-1DC5771B9880}" destId="{E627DBB7-C231-49AD-81A6-8B9CF6461935}" srcOrd="2" destOrd="0" presId="urn:microsoft.com/office/officeart/2005/8/layout/cycle6"/>
    <dgm:cxn modelId="{633B4D86-A80D-4740-8BDF-BD18B6F89FD8}" type="presParOf" srcId="{67BB0465-F1E1-4BB8-9C78-1DC5771B9880}" destId="{1CB9ACF1-FB17-D54B-97B0-0EC4955DECDF}" srcOrd="3" destOrd="0" presId="urn:microsoft.com/office/officeart/2005/8/layout/cycle6"/>
    <dgm:cxn modelId="{4F239C1C-F98C-1348-A5DA-1BB8F8A6F99E}" type="presParOf" srcId="{67BB0465-F1E1-4BB8-9C78-1DC5771B9880}" destId="{C7BA3BA0-E1DE-6D49-BDAB-A8F525765015}" srcOrd="4" destOrd="0" presId="urn:microsoft.com/office/officeart/2005/8/layout/cycle6"/>
    <dgm:cxn modelId="{F6428C55-CAC4-3044-8528-1B44184A7D79}" type="presParOf" srcId="{67BB0465-F1E1-4BB8-9C78-1DC5771B9880}" destId="{774754D5-9821-6947-816A-1AFDC56F2A38}" srcOrd="5" destOrd="0" presId="urn:microsoft.com/office/officeart/2005/8/layout/cycle6"/>
    <dgm:cxn modelId="{EE04EEC1-0F95-48F9-A53E-DE3DD17B3023}" type="presParOf" srcId="{67BB0465-F1E1-4BB8-9C78-1DC5771B9880}" destId="{B7AF82CA-4811-495B-AF78-6623EBF88042}" srcOrd="6" destOrd="0" presId="urn:microsoft.com/office/officeart/2005/8/layout/cycle6"/>
    <dgm:cxn modelId="{95A85496-9592-47CD-8957-2A0915D9A153}" type="presParOf" srcId="{67BB0465-F1E1-4BB8-9C78-1DC5771B9880}" destId="{E8F17EF1-0681-40C0-AE8E-F0686080853D}" srcOrd="7" destOrd="0" presId="urn:microsoft.com/office/officeart/2005/8/layout/cycle6"/>
    <dgm:cxn modelId="{3D82FFB0-6FA3-492D-BEFE-E7AD44E6A692}" type="presParOf" srcId="{67BB0465-F1E1-4BB8-9C78-1DC5771B9880}" destId="{B4B49E34-E734-465C-9730-E38FAB01C836}" srcOrd="8" destOrd="0" presId="urn:microsoft.com/office/officeart/2005/8/layout/cycle6"/>
    <dgm:cxn modelId="{304C699A-8132-413F-AE2B-2BB1912CCA12}" type="presParOf" srcId="{67BB0465-F1E1-4BB8-9C78-1DC5771B9880}" destId="{A8787F75-E04C-4571-883B-108982B9ACA6}" srcOrd="9" destOrd="0" presId="urn:microsoft.com/office/officeart/2005/8/layout/cycle6"/>
    <dgm:cxn modelId="{376A6C56-7CA1-4AB6-8F07-B754E58F68AE}" type="presParOf" srcId="{67BB0465-F1E1-4BB8-9C78-1DC5771B9880}" destId="{F7B61402-CC12-4705-B91E-CBFAA648B1C1}" srcOrd="10" destOrd="0" presId="urn:microsoft.com/office/officeart/2005/8/layout/cycle6"/>
    <dgm:cxn modelId="{6F83DDC7-82C9-48ED-8849-EAFF7651C192}" type="presParOf" srcId="{67BB0465-F1E1-4BB8-9C78-1DC5771B9880}" destId="{2C725652-CCE0-4167-90BC-865AC561A10B}" srcOrd="11" destOrd="0" presId="urn:microsoft.com/office/officeart/2005/8/layout/cycle6"/>
    <dgm:cxn modelId="{65C76C3D-B72B-42C1-B184-EE77852548F0}" type="presParOf" srcId="{67BB0465-F1E1-4BB8-9C78-1DC5771B9880}" destId="{32F03B80-F272-4DCF-90A6-92E45F774035}" srcOrd="12" destOrd="0" presId="urn:microsoft.com/office/officeart/2005/8/layout/cycle6"/>
    <dgm:cxn modelId="{DDFDFEF3-EECB-43B3-A905-B45A801C6D44}" type="presParOf" srcId="{67BB0465-F1E1-4BB8-9C78-1DC5771B9880}" destId="{381487B3-F7C9-4415-BE48-8D5E90341DF2}" srcOrd="13" destOrd="0" presId="urn:microsoft.com/office/officeart/2005/8/layout/cycle6"/>
    <dgm:cxn modelId="{4A2226C5-7923-4956-BFA5-9960E597B8BF}" type="presParOf" srcId="{67BB0465-F1E1-4BB8-9C78-1DC5771B9880}" destId="{F4AF62E1-AC80-40FA-AD13-B4598657F0CC}" srcOrd="14" destOrd="0" presId="urn:microsoft.com/office/officeart/2005/8/layout/cycle6"/>
    <dgm:cxn modelId="{0677CB2A-7FE7-41BC-BCDF-7046A7E61748}" type="presParOf" srcId="{67BB0465-F1E1-4BB8-9C78-1DC5771B9880}" destId="{81B4B2CB-A886-4A9E-A0C6-AFA407492141}" srcOrd="15" destOrd="0" presId="urn:microsoft.com/office/officeart/2005/8/layout/cycle6"/>
    <dgm:cxn modelId="{69ADE2B1-12BF-402A-920B-A262E3C4173D}" type="presParOf" srcId="{67BB0465-F1E1-4BB8-9C78-1DC5771B9880}" destId="{8F4D3656-7966-4228-AECB-10D5D05EF7C6}" srcOrd="16" destOrd="0" presId="urn:microsoft.com/office/officeart/2005/8/layout/cycle6"/>
    <dgm:cxn modelId="{BA0DF2FD-46C3-4348-8AA6-2857FBF04EC2}" type="presParOf" srcId="{67BB0465-F1E1-4BB8-9C78-1DC5771B9880}" destId="{65A0C7B0-4AAB-4210-BA9C-CC2B0D986EE6}" srcOrd="17" destOrd="0" presId="urn:microsoft.com/office/officeart/2005/8/layout/cycle6"/>
    <dgm:cxn modelId="{3FDA34FA-6E9F-4306-A3B6-8B598595D66C}" type="presParOf" srcId="{67BB0465-F1E1-4BB8-9C78-1DC5771B9880}" destId="{B0584F0A-3B53-4CF1-9ECC-457BC7324557}" srcOrd="18" destOrd="0" presId="urn:microsoft.com/office/officeart/2005/8/layout/cycle6"/>
    <dgm:cxn modelId="{90AD7380-2AB9-4E74-8190-0F34201BCC53}" type="presParOf" srcId="{67BB0465-F1E1-4BB8-9C78-1DC5771B9880}" destId="{BB62410A-7F46-4AB2-BF6B-765CD40DF682}" srcOrd="19" destOrd="0" presId="urn:microsoft.com/office/officeart/2005/8/layout/cycle6"/>
    <dgm:cxn modelId="{93A84763-C165-42DB-BEBC-B465655F28C0}" type="presParOf" srcId="{67BB0465-F1E1-4BB8-9C78-1DC5771B9880}" destId="{F1834BED-6412-4750-9815-7C7A70C3DB71}" srcOrd="20" destOrd="0" presId="urn:microsoft.com/office/officeart/2005/8/layout/cycle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E661C3A-8C11-4032-B30A-32687FBBACED}" type="doc">
      <dgm:prSet loTypeId="urn:microsoft.com/office/officeart/2005/8/layout/cycle6" loCatId="cycle" qsTypeId="urn:microsoft.com/office/officeart/2005/8/quickstyle/simple1" qsCatId="simple" csTypeId="urn:microsoft.com/office/officeart/2005/8/colors/colorful2" csCatId="colorful" phldr="1"/>
      <dgm:spPr/>
      <dgm:t>
        <a:bodyPr/>
        <a:lstStyle/>
        <a:p>
          <a:endParaRPr lang="es-MX"/>
        </a:p>
      </dgm:t>
    </dgm:pt>
    <dgm:pt modelId="{865076F6-CD32-4211-A321-E34FA86BB139}">
      <dgm:prSet phldrT="[Texto]" custT="1"/>
      <dgm:spPr/>
      <dgm:t>
        <a:bodyPr/>
        <a:lstStyle/>
        <a:p>
          <a:r>
            <a:rPr lang="es-ES_tradnl" sz="1050" b="0" i="0" dirty="0">
              <a:solidFill>
                <a:srgbClr val="691A33"/>
              </a:solidFill>
              <a:latin typeface="Montserrat Medium" pitchFamily="2" charset="77"/>
            </a:rPr>
            <a:t>Elaborar el PETCS </a:t>
          </a:r>
          <a:endParaRPr lang="es-MX" sz="1050" b="0" i="0" dirty="0">
            <a:solidFill>
              <a:srgbClr val="691A33"/>
            </a:solidFill>
            <a:latin typeface="Montserrat Medium" pitchFamily="2" charset="77"/>
          </a:endParaRPr>
        </a:p>
      </dgm:t>
    </dgm:pt>
    <dgm:pt modelId="{17F06335-5BB0-4F65-8A04-362F93B2F3ED}" type="parTrans" cxnId="{D4FF50BA-349E-43B1-8AF4-87289C265522}">
      <dgm:prSet/>
      <dgm:spPr/>
      <dgm:t>
        <a:bodyPr/>
        <a:lstStyle/>
        <a:p>
          <a:endParaRPr lang="es-MX"/>
        </a:p>
      </dgm:t>
    </dgm:pt>
    <dgm:pt modelId="{A2A87986-71AD-4636-B2CD-DDBA3DB0EEF4}" type="sibTrans" cxnId="{D4FF50BA-349E-43B1-8AF4-87289C265522}">
      <dgm:prSet/>
      <dgm:spPr/>
      <dgm:t>
        <a:bodyPr/>
        <a:lstStyle/>
        <a:p>
          <a:endParaRPr lang="es-MX"/>
        </a:p>
      </dgm:t>
    </dgm:pt>
    <dgm:pt modelId="{92994A90-507C-4D07-A9C9-E1C671E8D885}">
      <dgm:prSet phldrT="[Texto]" custT="1"/>
      <dgm:spPr/>
      <dgm:t>
        <a:bodyPr/>
        <a:lstStyle/>
        <a:p>
          <a:r>
            <a:rPr lang="es-ES_tradnl" sz="1050" b="0" i="0" dirty="0">
              <a:solidFill>
                <a:srgbClr val="691A33"/>
              </a:solidFill>
              <a:latin typeface="Montserrat Medium" pitchFamily="2" charset="77"/>
            </a:rPr>
            <a:t>Convocar a los beneficiarios del programa para conformar el Comité de Contraloría Social</a:t>
          </a:r>
          <a:r>
            <a:rPr lang="es-ES_tradnl" sz="1050" b="0" i="0" dirty="0">
              <a:latin typeface="Montserrat Medium" pitchFamily="2" charset="77"/>
            </a:rPr>
            <a:t>. </a:t>
          </a:r>
          <a:endParaRPr lang="es-MX" sz="1050" b="0" i="0" dirty="0">
            <a:latin typeface="Montserrat Medium" pitchFamily="2" charset="77"/>
          </a:endParaRPr>
        </a:p>
      </dgm:t>
    </dgm:pt>
    <dgm:pt modelId="{09840E6C-445A-4F5E-B259-9F197150A4F2}" type="parTrans" cxnId="{74437CF4-9CB9-4ECA-81DD-3EF7CC0FEF3C}">
      <dgm:prSet/>
      <dgm:spPr/>
      <dgm:t>
        <a:bodyPr/>
        <a:lstStyle/>
        <a:p>
          <a:endParaRPr lang="es-MX"/>
        </a:p>
      </dgm:t>
    </dgm:pt>
    <dgm:pt modelId="{97653869-F172-42B6-AADE-998B84383D44}" type="sibTrans" cxnId="{74437CF4-9CB9-4ECA-81DD-3EF7CC0FEF3C}">
      <dgm:prSet/>
      <dgm:spPr/>
      <dgm:t>
        <a:bodyPr/>
        <a:lstStyle/>
        <a:p>
          <a:endParaRPr lang="es-MX"/>
        </a:p>
      </dgm:t>
    </dgm:pt>
    <dgm:pt modelId="{851851A0-9610-438D-A513-494BD240F95D}">
      <dgm:prSet phldrT="[Texto]" custT="1"/>
      <dgm:spPr/>
      <dgm:t>
        <a:bodyPr/>
        <a:lstStyle/>
        <a:p>
          <a:r>
            <a:rPr lang="es-ES_tradnl" sz="1050" b="0" i="0" dirty="0">
              <a:solidFill>
                <a:srgbClr val="691A33"/>
              </a:solidFill>
              <a:latin typeface="Montserrat Medium" pitchFamily="2" charset="77"/>
            </a:rPr>
            <a:t>Capacitar al Comité de Contraloría Social</a:t>
          </a:r>
          <a:endParaRPr lang="es-MX" sz="1050" b="0" i="0" dirty="0">
            <a:solidFill>
              <a:srgbClr val="691A33"/>
            </a:solidFill>
            <a:latin typeface="Montserrat Medium" pitchFamily="2" charset="77"/>
          </a:endParaRPr>
        </a:p>
      </dgm:t>
    </dgm:pt>
    <dgm:pt modelId="{D60286F3-E0C0-4A04-9C3D-30EECB6B8142}" type="parTrans" cxnId="{3A590B54-F421-4E60-8929-00020118AFB3}">
      <dgm:prSet/>
      <dgm:spPr/>
      <dgm:t>
        <a:bodyPr/>
        <a:lstStyle/>
        <a:p>
          <a:endParaRPr lang="es-MX"/>
        </a:p>
      </dgm:t>
    </dgm:pt>
    <dgm:pt modelId="{63515F53-92A6-4059-AA5F-965F320949BB}" type="sibTrans" cxnId="{3A590B54-F421-4E60-8929-00020118AFB3}">
      <dgm:prSet/>
      <dgm:spPr/>
      <dgm:t>
        <a:bodyPr/>
        <a:lstStyle/>
        <a:p>
          <a:endParaRPr lang="es-MX"/>
        </a:p>
      </dgm:t>
    </dgm:pt>
    <dgm:pt modelId="{2D710DE8-BB83-47C0-BC19-E7E837D45B86}">
      <dgm:prSet phldrT="[Texto]" custT="1"/>
      <dgm:spPr/>
      <dgm:t>
        <a:bodyPr/>
        <a:lstStyle/>
        <a:p>
          <a:r>
            <a:rPr lang="es-ES_tradnl" sz="1050" b="0" i="0" dirty="0">
              <a:solidFill>
                <a:srgbClr val="691A33"/>
              </a:solidFill>
              <a:latin typeface="Montserrat Medium" pitchFamily="2" charset="77"/>
            </a:rPr>
            <a:t>Realizar reuniones informativas con el comité por lo menos dos veces al año. </a:t>
          </a:r>
          <a:endParaRPr lang="es-MX" sz="1050" b="0" i="0" dirty="0">
            <a:solidFill>
              <a:srgbClr val="691A33"/>
            </a:solidFill>
            <a:latin typeface="Montserrat Medium" pitchFamily="2" charset="77"/>
          </a:endParaRPr>
        </a:p>
      </dgm:t>
    </dgm:pt>
    <dgm:pt modelId="{4AAA3299-08FE-4275-8285-DF4A216376DE}" type="parTrans" cxnId="{07E0D90D-FB0B-40D1-A9E1-A487DBC22301}">
      <dgm:prSet/>
      <dgm:spPr/>
      <dgm:t>
        <a:bodyPr/>
        <a:lstStyle/>
        <a:p>
          <a:endParaRPr lang="es-MX"/>
        </a:p>
      </dgm:t>
    </dgm:pt>
    <dgm:pt modelId="{3E49D1C1-6895-4C84-A9ED-A8F86D61009C}" type="sibTrans" cxnId="{07E0D90D-FB0B-40D1-A9E1-A487DBC22301}">
      <dgm:prSet/>
      <dgm:spPr/>
      <dgm:t>
        <a:bodyPr/>
        <a:lstStyle/>
        <a:p>
          <a:endParaRPr lang="es-MX"/>
        </a:p>
      </dgm:t>
    </dgm:pt>
    <dgm:pt modelId="{2E07A568-F751-4524-9B97-B2530380CE17}">
      <dgm:prSet phldrT="[Texto]" custT="1"/>
      <dgm:spPr/>
      <dgm:t>
        <a:bodyPr/>
        <a:lstStyle/>
        <a:p>
          <a:r>
            <a:rPr lang="es-ES_tradnl" sz="1050" b="0" i="0" dirty="0">
              <a:solidFill>
                <a:srgbClr val="691A33"/>
              </a:solidFill>
              <a:latin typeface="Montserrat Medium" pitchFamily="2" charset="77"/>
            </a:rPr>
            <a:t>Capturar en el SICS de todas las actividades</a:t>
          </a:r>
          <a:endParaRPr lang="es-MX" sz="1050" b="0" i="0" dirty="0">
            <a:solidFill>
              <a:srgbClr val="691A33"/>
            </a:solidFill>
            <a:latin typeface="Montserrat Medium" pitchFamily="2" charset="77"/>
          </a:endParaRPr>
        </a:p>
      </dgm:t>
    </dgm:pt>
    <dgm:pt modelId="{681E316C-59AE-4047-BC11-871F96E5D1B4}" type="parTrans" cxnId="{CA04B92A-E104-4FA4-95CC-E81A4A52EE6F}">
      <dgm:prSet/>
      <dgm:spPr/>
      <dgm:t>
        <a:bodyPr/>
        <a:lstStyle/>
        <a:p>
          <a:endParaRPr lang="es-MX"/>
        </a:p>
      </dgm:t>
    </dgm:pt>
    <dgm:pt modelId="{B9A042CE-217C-4568-98F3-153246C739B3}" type="sibTrans" cxnId="{CA04B92A-E104-4FA4-95CC-E81A4A52EE6F}">
      <dgm:prSet/>
      <dgm:spPr/>
      <dgm:t>
        <a:bodyPr/>
        <a:lstStyle/>
        <a:p>
          <a:endParaRPr lang="es-MX"/>
        </a:p>
      </dgm:t>
    </dgm:pt>
    <dgm:pt modelId="{12E0DC54-AE87-418F-B4BE-B94B3DDBAD2F}">
      <dgm:prSet phldrT="[Texto]" custT="1"/>
      <dgm:spPr/>
      <dgm:t>
        <a:bodyPr/>
        <a:lstStyle/>
        <a:p>
          <a:r>
            <a:rPr lang="es-ES_tradnl" sz="1050" b="0" i="0" dirty="0">
              <a:solidFill>
                <a:srgbClr val="691A33"/>
              </a:solidFill>
              <a:latin typeface="Montserrat Medium" pitchFamily="2" charset="77"/>
            </a:rPr>
            <a:t>Recibir y dar seguimiento a las sugerencias, quejas y denuncias emitidas por los beneficiarios o el comité </a:t>
          </a:r>
          <a:endParaRPr lang="es-MX" sz="1050" b="0" i="0" dirty="0">
            <a:solidFill>
              <a:srgbClr val="691A33"/>
            </a:solidFill>
            <a:latin typeface="Montserrat Medium" pitchFamily="2" charset="77"/>
          </a:endParaRPr>
        </a:p>
      </dgm:t>
    </dgm:pt>
    <dgm:pt modelId="{30290E10-1593-4453-A236-E85F8C3665B2}" type="parTrans" cxnId="{12B3E9C0-1FAE-4BE3-8B74-632EFD2DDEF6}">
      <dgm:prSet/>
      <dgm:spPr/>
      <dgm:t>
        <a:bodyPr/>
        <a:lstStyle/>
        <a:p>
          <a:endParaRPr lang="es-MX"/>
        </a:p>
      </dgm:t>
    </dgm:pt>
    <dgm:pt modelId="{13EA19FB-962D-4456-880B-F9826D70C57F}" type="sibTrans" cxnId="{12B3E9C0-1FAE-4BE3-8B74-632EFD2DDEF6}">
      <dgm:prSet/>
      <dgm:spPr/>
      <dgm:t>
        <a:bodyPr/>
        <a:lstStyle/>
        <a:p>
          <a:endParaRPr lang="es-MX"/>
        </a:p>
      </dgm:t>
    </dgm:pt>
    <dgm:pt modelId="{187F4E23-F3D8-9D43-99F2-6BD9B295A500}">
      <dgm:prSet phldrT="[Texto]" custT="1"/>
      <dgm:spPr/>
      <dgm:t>
        <a:bodyPr/>
        <a:lstStyle/>
        <a:p>
          <a:r>
            <a:rPr lang="es-MX" sz="1050" b="0" i="0" dirty="0">
              <a:solidFill>
                <a:srgbClr val="691A33"/>
              </a:solidFill>
              <a:latin typeface="Montserrat Medium" pitchFamily="2" charset="77"/>
            </a:rPr>
            <a:t>Registrar en el SICS los recursos que se vigilaran</a:t>
          </a:r>
        </a:p>
      </dgm:t>
    </dgm:pt>
    <dgm:pt modelId="{0FE11C55-6578-CD4A-8050-3CCBCABB5712}" type="parTrans" cxnId="{A5FEB80E-9701-364F-9EA5-90DCB5B1DDA1}">
      <dgm:prSet/>
      <dgm:spPr/>
      <dgm:t>
        <a:bodyPr/>
        <a:lstStyle/>
        <a:p>
          <a:endParaRPr lang="es-MX"/>
        </a:p>
      </dgm:t>
    </dgm:pt>
    <dgm:pt modelId="{58C42798-DF1B-504E-B6A7-91CED7BB4665}" type="sibTrans" cxnId="{A5FEB80E-9701-364F-9EA5-90DCB5B1DDA1}">
      <dgm:prSet/>
      <dgm:spPr/>
      <dgm:t>
        <a:bodyPr/>
        <a:lstStyle/>
        <a:p>
          <a:endParaRPr lang="es-MX"/>
        </a:p>
      </dgm:t>
    </dgm:pt>
    <dgm:pt modelId="{029B91C6-B56F-9B43-BBBE-936F4B71D035}">
      <dgm:prSet phldrT="[Texto]" custT="1"/>
      <dgm:spPr/>
      <dgm:t>
        <a:bodyPr/>
        <a:lstStyle/>
        <a:p>
          <a:r>
            <a:rPr lang="es-ES_tradnl" sz="1050" b="0" i="0" dirty="0">
              <a:solidFill>
                <a:srgbClr val="691A33"/>
              </a:solidFill>
              <a:latin typeface="Montserrat Medium" pitchFamily="2" charset="77"/>
            </a:rPr>
            <a:t>Realizar la difusión del programa a vigilar y del programa de Contraloría Social</a:t>
          </a:r>
          <a:endParaRPr lang="es-MX" sz="1050" b="0" i="0" dirty="0">
            <a:solidFill>
              <a:srgbClr val="691A33"/>
            </a:solidFill>
            <a:latin typeface="Montserrat Medium" pitchFamily="2" charset="77"/>
          </a:endParaRPr>
        </a:p>
      </dgm:t>
    </dgm:pt>
    <dgm:pt modelId="{60BCF42E-FBDD-2141-8564-0B120CFA5F73}" type="parTrans" cxnId="{8AF5A188-3DA8-5A47-8C14-150AFE9858A9}">
      <dgm:prSet/>
      <dgm:spPr/>
      <dgm:t>
        <a:bodyPr/>
        <a:lstStyle/>
        <a:p>
          <a:endParaRPr lang="es-MX"/>
        </a:p>
      </dgm:t>
    </dgm:pt>
    <dgm:pt modelId="{BBD71DF9-383D-254B-9294-C8785212FA6F}" type="sibTrans" cxnId="{8AF5A188-3DA8-5A47-8C14-150AFE9858A9}">
      <dgm:prSet/>
      <dgm:spPr/>
      <dgm:t>
        <a:bodyPr/>
        <a:lstStyle/>
        <a:p>
          <a:endParaRPr lang="es-MX"/>
        </a:p>
      </dgm:t>
    </dgm:pt>
    <dgm:pt modelId="{36D65F99-7797-4AB8-A548-4EE3EDFE1982}" type="pres">
      <dgm:prSet presAssocID="{EE661C3A-8C11-4032-B30A-32687FBBACED}" presName="cycle" presStyleCnt="0">
        <dgm:presLayoutVars>
          <dgm:dir/>
          <dgm:resizeHandles val="exact"/>
        </dgm:presLayoutVars>
      </dgm:prSet>
      <dgm:spPr/>
    </dgm:pt>
    <dgm:pt modelId="{D092D31E-BD2C-4CCC-A0B0-60D7CF4DE98B}" type="pres">
      <dgm:prSet presAssocID="{865076F6-CD32-4211-A321-E34FA86BB139}" presName="node" presStyleLbl="node1" presStyleIdx="0" presStyleCnt="8" custScaleX="123674">
        <dgm:presLayoutVars>
          <dgm:bulletEnabled val="1"/>
        </dgm:presLayoutVars>
      </dgm:prSet>
      <dgm:spPr/>
    </dgm:pt>
    <dgm:pt modelId="{104B2B40-4C48-458C-8C08-DBCB3E2A423C}" type="pres">
      <dgm:prSet presAssocID="{865076F6-CD32-4211-A321-E34FA86BB139}" presName="spNode" presStyleCnt="0"/>
      <dgm:spPr/>
    </dgm:pt>
    <dgm:pt modelId="{3519DB0C-88E2-4C50-9890-982F0E6AF736}" type="pres">
      <dgm:prSet presAssocID="{A2A87986-71AD-4636-B2CD-DDBA3DB0EEF4}" presName="sibTrans" presStyleLbl="sibTrans1D1" presStyleIdx="0" presStyleCnt="8"/>
      <dgm:spPr/>
    </dgm:pt>
    <dgm:pt modelId="{D9A4C254-2CC7-CF4C-BBE5-68B6B19B6E66}" type="pres">
      <dgm:prSet presAssocID="{187F4E23-F3D8-9D43-99F2-6BD9B295A500}" presName="node" presStyleLbl="node1" presStyleIdx="1" presStyleCnt="8" custScaleX="142807" custScaleY="184467">
        <dgm:presLayoutVars>
          <dgm:bulletEnabled val="1"/>
        </dgm:presLayoutVars>
      </dgm:prSet>
      <dgm:spPr/>
    </dgm:pt>
    <dgm:pt modelId="{4963BCE8-488B-E245-9D7C-B95769D589F5}" type="pres">
      <dgm:prSet presAssocID="{187F4E23-F3D8-9D43-99F2-6BD9B295A500}" presName="spNode" presStyleCnt="0"/>
      <dgm:spPr/>
    </dgm:pt>
    <dgm:pt modelId="{CE5AF9CE-8FCD-A043-97FF-333383180291}" type="pres">
      <dgm:prSet presAssocID="{58C42798-DF1B-504E-B6A7-91CED7BB4665}" presName="sibTrans" presStyleLbl="sibTrans1D1" presStyleIdx="1" presStyleCnt="8"/>
      <dgm:spPr/>
    </dgm:pt>
    <dgm:pt modelId="{43735F29-4373-FC45-8590-A6E3C21CD8A9}" type="pres">
      <dgm:prSet presAssocID="{029B91C6-B56F-9B43-BBBE-936F4B71D035}" presName="node" presStyleLbl="node1" presStyleIdx="2" presStyleCnt="8" custScaleX="138189" custScaleY="193959">
        <dgm:presLayoutVars>
          <dgm:bulletEnabled val="1"/>
        </dgm:presLayoutVars>
      </dgm:prSet>
      <dgm:spPr/>
    </dgm:pt>
    <dgm:pt modelId="{BA1D7FFE-9DDC-4C49-8775-F52E2AE220F7}" type="pres">
      <dgm:prSet presAssocID="{029B91C6-B56F-9B43-BBBE-936F4B71D035}" presName="spNode" presStyleCnt="0"/>
      <dgm:spPr/>
    </dgm:pt>
    <dgm:pt modelId="{6DFB3F4C-3D62-0746-A32B-7E99993212F4}" type="pres">
      <dgm:prSet presAssocID="{BBD71DF9-383D-254B-9294-C8785212FA6F}" presName="sibTrans" presStyleLbl="sibTrans1D1" presStyleIdx="2" presStyleCnt="8"/>
      <dgm:spPr/>
    </dgm:pt>
    <dgm:pt modelId="{045B95FB-2328-4C46-8FC9-1723C5E829E2}" type="pres">
      <dgm:prSet presAssocID="{92994A90-507C-4D07-A9C9-E1C671E8D885}" presName="node" presStyleLbl="node1" presStyleIdx="3" presStyleCnt="8" custScaleX="153957" custScaleY="184033">
        <dgm:presLayoutVars>
          <dgm:bulletEnabled val="1"/>
        </dgm:presLayoutVars>
      </dgm:prSet>
      <dgm:spPr/>
    </dgm:pt>
    <dgm:pt modelId="{0B7521C9-E497-4113-B472-33D3179F8653}" type="pres">
      <dgm:prSet presAssocID="{92994A90-507C-4D07-A9C9-E1C671E8D885}" presName="spNode" presStyleCnt="0"/>
      <dgm:spPr/>
    </dgm:pt>
    <dgm:pt modelId="{0FEBE81D-12B1-40F5-818B-B5B7D2A30C2D}" type="pres">
      <dgm:prSet presAssocID="{97653869-F172-42B6-AADE-998B84383D44}" presName="sibTrans" presStyleLbl="sibTrans1D1" presStyleIdx="3" presStyleCnt="8"/>
      <dgm:spPr/>
    </dgm:pt>
    <dgm:pt modelId="{FAFB2956-4C4E-4E56-8674-DCD649A2FF52}" type="pres">
      <dgm:prSet presAssocID="{851851A0-9610-438D-A513-494BD240F95D}" presName="node" presStyleLbl="node1" presStyleIdx="4" presStyleCnt="8" custScaleX="116616" custScaleY="147945">
        <dgm:presLayoutVars>
          <dgm:bulletEnabled val="1"/>
        </dgm:presLayoutVars>
      </dgm:prSet>
      <dgm:spPr/>
    </dgm:pt>
    <dgm:pt modelId="{8E1E1A6E-A0C0-40C4-B950-F2C2EAF09787}" type="pres">
      <dgm:prSet presAssocID="{851851A0-9610-438D-A513-494BD240F95D}" presName="spNode" presStyleCnt="0"/>
      <dgm:spPr/>
    </dgm:pt>
    <dgm:pt modelId="{DB1E8530-D688-4250-B572-2C7D587431CC}" type="pres">
      <dgm:prSet presAssocID="{63515F53-92A6-4059-AA5F-965F320949BB}" presName="sibTrans" presStyleLbl="sibTrans1D1" presStyleIdx="4" presStyleCnt="8"/>
      <dgm:spPr/>
    </dgm:pt>
    <dgm:pt modelId="{A6AFD2ED-A85B-4CB7-9A13-81B7D83C8604}" type="pres">
      <dgm:prSet presAssocID="{2D710DE8-BB83-47C0-BC19-E7E837D45B86}" presName="node" presStyleLbl="node1" presStyleIdx="5" presStyleCnt="8" custScaleX="155487" custScaleY="139662">
        <dgm:presLayoutVars>
          <dgm:bulletEnabled val="1"/>
        </dgm:presLayoutVars>
      </dgm:prSet>
      <dgm:spPr/>
    </dgm:pt>
    <dgm:pt modelId="{4CC62717-6D7E-494B-9C3D-4497CFA0852F}" type="pres">
      <dgm:prSet presAssocID="{2D710DE8-BB83-47C0-BC19-E7E837D45B86}" presName="spNode" presStyleCnt="0"/>
      <dgm:spPr/>
    </dgm:pt>
    <dgm:pt modelId="{4839E5E5-96F8-4443-9E94-2F58C17D1611}" type="pres">
      <dgm:prSet presAssocID="{3E49D1C1-6895-4C84-A9ED-A8F86D61009C}" presName="sibTrans" presStyleLbl="sibTrans1D1" presStyleIdx="5" presStyleCnt="8"/>
      <dgm:spPr/>
    </dgm:pt>
    <dgm:pt modelId="{335B0E9F-AB91-46E6-90B1-8DAC3B8D72C0}" type="pres">
      <dgm:prSet presAssocID="{2E07A568-F751-4524-9B97-B2530380CE17}" presName="node" presStyleLbl="node1" presStyleIdx="6" presStyleCnt="8" custScaleX="121945">
        <dgm:presLayoutVars>
          <dgm:bulletEnabled val="1"/>
        </dgm:presLayoutVars>
      </dgm:prSet>
      <dgm:spPr/>
    </dgm:pt>
    <dgm:pt modelId="{6A1AF854-C129-43FB-AFF4-BF98D9C9B3CF}" type="pres">
      <dgm:prSet presAssocID="{2E07A568-F751-4524-9B97-B2530380CE17}" presName="spNode" presStyleCnt="0"/>
      <dgm:spPr/>
    </dgm:pt>
    <dgm:pt modelId="{142587F8-E0EE-40AD-8266-4EE03CB9DD4C}" type="pres">
      <dgm:prSet presAssocID="{B9A042CE-217C-4568-98F3-153246C739B3}" presName="sibTrans" presStyleLbl="sibTrans1D1" presStyleIdx="6" presStyleCnt="8"/>
      <dgm:spPr/>
    </dgm:pt>
    <dgm:pt modelId="{AC72C213-74E3-4FA3-B1F6-85E8DD7F4A18}" type="pres">
      <dgm:prSet presAssocID="{12E0DC54-AE87-418F-B4BE-B94B3DDBAD2F}" presName="node" presStyleLbl="node1" presStyleIdx="7" presStyleCnt="8" custScaleX="154477" custScaleY="184467">
        <dgm:presLayoutVars>
          <dgm:bulletEnabled val="1"/>
        </dgm:presLayoutVars>
      </dgm:prSet>
      <dgm:spPr/>
    </dgm:pt>
    <dgm:pt modelId="{863819BC-CDDA-42A4-ABFE-1CDD6EDF226B}" type="pres">
      <dgm:prSet presAssocID="{12E0DC54-AE87-418F-B4BE-B94B3DDBAD2F}" presName="spNode" presStyleCnt="0"/>
      <dgm:spPr/>
    </dgm:pt>
    <dgm:pt modelId="{50F923E7-FF70-4B30-A278-993DE61BE1BB}" type="pres">
      <dgm:prSet presAssocID="{13EA19FB-962D-4456-880B-F9826D70C57F}" presName="sibTrans" presStyleLbl="sibTrans1D1" presStyleIdx="7" presStyleCnt="8"/>
      <dgm:spPr/>
    </dgm:pt>
  </dgm:ptLst>
  <dgm:cxnLst>
    <dgm:cxn modelId="{39852A04-989B-40AF-B6E4-880816315059}" type="presOf" srcId="{B9A042CE-217C-4568-98F3-153246C739B3}" destId="{142587F8-E0EE-40AD-8266-4EE03CB9DD4C}" srcOrd="0" destOrd="0" presId="urn:microsoft.com/office/officeart/2005/8/layout/cycle6"/>
    <dgm:cxn modelId="{07E0D90D-FB0B-40D1-A9E1-A487DBC22301}" srcId="{EE661C3A-8C11-4032-B30A-32687FBBACED}" destId="{2D710DE8-BB83-47C0-BC19-E7E837D45B86}" srcOrd="5" destOrd="0" parTransId="{4AAA3299-08FE-4275-8285-DF4A216376DE}" sibTransId="{3E49D1C1-6895-4C84-A9ED-A8F86D61009C}"/>
    <dgm:cxn modelId="{A5FEB80E-9701-364F-9EA5-90DCB5B1DDA1}" srcId="{EE661C3A-8C11-4032-B30A-32687FBBACED}" destId="{187F4E23-F3D8-9D43-99F2-6BD9B295A500}" srcOrd="1" destOrd="0" parTransId="{0FE11C55-6578-CD4A-8050-3CCBCABB5712}" sibTransId="{58C42798-DF1B-504E-B6A7-91CED7BB4665}"/>
    <dgm:cxn modelId="{32279511-5D5A-4F81-992B-63412217EA52}" type="presOf" srcId="{92994A90-507C-4D07-A9C9-E1C671E8D885}" destId="{045B95FB-2328-4C46-8FC9-1723C5E829E2}" srcOrd="0" destOrd="0" presId="urn:microsoft.com/office/officeart/2005/8/layout/cycle6"/>
    <dgm:cxn modelId="{E071DD13-5503-437D-8757-08FB7A8B06C6}" type="presOf" srcId="{63515F53-92A6-4059-AA5F-965F320949BB}" destId="{DB1E8530-D688-4250-B572-2C7D587431CC}" srcOrd="0" destOrd="0" presId="urn:microsoft.com/office/officeart/2005/8/layout/cycle6"/>
    <dgm:cxn modelId="{27D2681A-268E-4CE5-AA07-DAD2AFEBBA24}" type="presOf" srcId="{2D710DE8-BB83-47C0-BC19-E7E837D45B86}" destId="{A6AFD2ED-A85B-4CB7-9A13-81B7D83C8604}" srcOrd="0" destOrd="0" presId="urn:microsoft.com/office/officeart/2005/8/layout/cycle6"/>
    <dgm:cxn modelId="{49A15321-A2DE-49DF-8FA3-8A3DBE270FC3}" type="presOf" srcId="{EE661C3A-8C11-4032-B30A-32687FBBACED}" destId="{36D65F99-7797-4AB8-A548-4EE3EDFE1982}" srcOrd="0" destOrd="0" presId="urn:microsoft.com/office/officeart/2005/8/layout/cycle6"/>
    <dgm:cxn modelId="{83E42323-A00B-43DE-9BF4-E36CA17F2B3C}" type="presOf" srcId="{12E0DC54-AE87-418F-B4BE-B94B3DDBAD2F}" destId="{AC72C213-74E3-4FA3-B1F6-85E8DD7F4A18}" srcOrd="0" destOrd="0" presId="urn:microsoft.com/office/officeart/2005/8/layout/cycle6"/>
    <dgm:cxn modelId="{CA04B92A-E104-4FA4-95CC-E81A4A52EE6F}" srcId="{EE661C3A-8C11-4032-B30A-32687FBBACED}" destId="{2E07A568-F751-4524-9B97-B2530380CE17}" srcOrd="6" destOrd="0" parTransId="{681E316C-59AE-4047-BC11-871F96E5D1B4}" sibTransId="{B9A042CE-217C-4568-98F3-153246C739B3}"/>
    <dgm:cxn modelId="{F33FE74D-329B-364E-853B-4A7ABCBBF666}" type="presOf" srcId="{029B91C6-B56F-9B43-BBBE-936F4B71D035}" destId="{43735F29-4373-FC45-8590-A6E3C21CD8A9}" srcOrd="0" destOrd="0" presId="urn:microsoft.com/office/officeart/2005/8/layout/cycle6"/>
    <dgm:cxn modelId="{3A590B54-F421-4E60-8929-00020118AFB3}" srcId="{EE661C3A-8C11-4032-B30A-32687FBBACED}" destId="{851851A0-9610-438D-A513-494BD240F95D}" srcOrd="4" destOrd="0" parTransId="{D60286F3-E0C0-4A04-9C3D-30EECB6B8142}" sibTransId="{63515F53-92A6-4059-AA5F-965F320949BB}"/>
    <dgm:cxn modelId="{45CE8472-26BE-F641-8350-1D2DFFE0E917}" type="presOf" srcId="{58C42798-DF1B-504E-B6A7-91CED7BB4665}" destId="{CE5AF9CE-8FCD-A043-97FF-333383180291}" srcOrd="0" destOrd="0" presId="urn:microsoft.com/office/officeart/2005/8/layout/cycle6"/>
    <dgm:cxn modelId="{D40AFD81-BED3-4EC4-A1D4-3DD9F285046E}" type="presOf" srcId="{851851A0-9610-438D-A513-494BD240F95D}" destId="{FAFB2956-4C4E-4E56-8674-DCD649A2FF52}" srcOrd="0" destOrd="0" presId="urn:microsoft.com/office/officeart/2005/8/layout/cycle6"/>
    <dgm:cxn modelId="{8AF5A188-3DA8-5A47-8C14-150AFE9858A9}" srcId="{EE661C3A-8C11-4032-B30A-32687FBBACED}" destId="{029B91C6-B56F-9B43-BBBE-936F4B71D035}" srcOrd="2" destOrd="0" parTransId="{60BCF42E-FBDD-2141-8564-0B120CFA5F73}" sibTransId="{BBD71DF9-383D-254B-9294-C8785212FA6F}"/>
    <dgm:cxn modelId="{7B719D91-7CF5-456A-80DB-1BF60330846F}" type="presOf" srcId="{A2A87986-71AD-4636-B2CD-DDBA3DB0EEF4}" destId="{3519DB0C-88E2-4C50-9890-982F0E6AF736}" srcOrd="0" destOrd="0" presId="urn:microsoft.com/office/officeart/2005/8/layout/cycle6"/>
    <dgm:cxn modelId="{FF161596-CCC3-469A-922B-9C332735EAD6}" type="presOf" srcId="{97653869-F172-42B6-AADE-998B84383D44}" destId="{0FEBE81D-12B1-40F5-818B-B5B7D2A30C2D}" srcOrd="0" destOrd="0" presId="urn:microsoft.com/office/officeart/2005/8/layout/cycle6"/>
    <dgm:cxn modelId="{4995E199-E1B4-420C-8E35-EC48B5FCD3BA}" type="presOf" srcId="{3E49D1C1-6895-4C84-A9ED-A8F86D61009C}" destId="{4839E5E5-96F8-4443-9E94-2F58C17D1611}" srcOrd="0" destOrd="0" presId="urn:microsoft.com/office/officeart/2005/8/layout/cycle6"/>
    <dgm:cxn modelId="{A5D04B9D-5B45-45A3-8AC0-C334A87B2911}" type="presOf" srcId="{13EA19FB-962D-4456-880B-F9826D70C57F}" destId="{50F923E7-FF70-4B30-A278-993DE61BE1BB}" srcOrd="0" destOrd="0" presId="urn:microsoft.com/office/officeart/2005/8/layout/cycle6"/>
    <dgm:cxn modelId="{EC2ADFA1-9720-47D8-A95A-F1742EB64B2C}" type="presOf" srcId="{865076F6-CD32-4211-A321-E34FA86BB139}" destId="{D092D31E-BD2C-4CCC-A0B0-60D7CF4DE98B}" srcOrd="0" destOrd="0" presId="urn:microsoft.com/office/officeart/2005/8/layout/cycle6"/>
    <dgm:cxn modelId="{4604FBA6-A40F-4D3A-94F3-07852F1AB85E}" type="presOf" srcId="{2E07A568-F751-4524-9B97-B2530380CE17}" destId="{335B0E9F-AB91-46E6-90B1-8DAC3B8D72C0}" srcOrd="0" destOrd="0" presId="urn:microsoft.com/office/officeart/2005/8/layout/cycle6"/>
    <dgm:cxn modelId="{429977A7-6343-2B46-BCF4-B25C799B4807}" type="presOf" srcId="{187F4E23-F3D8-9D43-99F2-6BD9B295A500}" destId="{D9A4C254-2CC7-CF4C-BBE5-68B6B19B6E66}" srcOrd="0" destOrd="0" presId="urn:microsoft.com/office/officeart/2005/8/layout/cycle6"/>
    <dgm:cxn modelId="{D4FF50BA-349E-43B1-8AF4-87289C265522}" srcId="{EE661C3A-8C11-4032-B30A-32687FBBACED}" destId="{865076F6-CD32-4211-A321-E34FA86BB139}" srcOrd="0" destOrd="0" parTransId="{17F06335-5BB0-4F65-8A04-362F93B2F3ED}" sibTransId="{A2A87986-71AD-4636-B2CD-DDBA3DB0EEF4}"/>
    <dgm:cxn modelId="{12B3E9C0-1FAE-4BE3-8B74-632EFD2DDEF6}" srcId="{EE661C3A-8C11-4032-B30A-32687FBBACED}" destId="{12E0DC54-AE87-418F-B4BE-B94B3DDBAD2F}" srcOrd="7" destOrd="0" parTransId="{30290E10-1593-4453-A236-E85F8C3665B2}" sibTransId="{13EA19FB-962D-4456-880B-F9826D70C57F}"/>
    <dgm:cxn modelId="{650958EE-C037-AD43-A7D9-1AB13812766B}" type="presOf" srcId="{BBD71DF9-383D-254B-9294-C8785212FA6F}" destId="{6DFB3F4C-3D62-0746-A32B-7E99993212F4}" srcOrd="0" destOrd="0" presId="urn:microsoft.com/office/officeart/2005/8/layout/cycle6"/>
    <dgm:cxn modelId="{74437CF4-9CB9-4ECA-81DD-3EF7CC0FEF3C}" srcId="{EE661C3A-8C11-4032-B30A-32687FBBACED}" destId="{92994A90-507C-4D07-A9C9-E1C671E8D885}" srcOrd="3" destOrd="0" parTransId="{09840E6C-445A-4F5E-B259-9F197150A4F2}" sibTransId="{97653869-F172-42B6-AADE-998B84383D44}"/>
    <dgm:cxn modelId="{1F14EFE3-AA66-409C-8592-5A34640F59F0}" type="presParOf" srcId="{36D65F99-7797-4AB8-A548-4EE3EDFE1982}" destId="{D092D31E-BD2C-4CCC-A0B0-60D7CF4DE98B}" srcOrd="0" destOrd="0" presId="urn:microsoft.com/office/officeart/2005/8/layout/cycle6"/>
    <dgm:cxn modelId="{35C17C97-8E51-49AF-8F49-C4E247DDB704}" type="presParOf" srcId="{36D65F99-7797-4AB8-A548-4EE3EDFE1982}" destId="{104B2B40-4C48-458C-8C08-DBCB3E2A423C}" srcOrd="1" destOrd="0" presId="urn:microsoft.com/office/officeart/2005/8/layout/cycle6"/>
    <dgm:cxn modelId="{8266C88A-1B6F-4B98-B8E8-2A6DFF8BBAAE}" type="presParOf" srcId="{36D65F99-7797-4AB8-A548-4EE3EDFE1982}" destId="{3519DB0C-88E2-4C50-9890-982F0E6AF736}" srcOrd="2" destOrd="0" presId="urn:microsoft.com/office/officeart/2005/8/layout/cycle6"/>
    <dgm:cxn modelId="{9EA5F7A7-4E5F-7640-A1B7-B35AAFB2A8CE}" type="presParOf" srcId="{36D65F99-7797-4AB8-A548-4EE3EDFE1982}" destId="{D9A4C254-2CC7-CF4C-BBE5-68B6B19B6E66}" srcOrd="3" destOrd="0" presId="urn:microsoft.com/office/officeart/2005/8/layout/cycle6"/>
    <dgm:cxn modelId="{FD5F96EE-8B5B-6E4B-A8AE-D49BB2B9AB2D}" type="presParOf" srcId="{36D65F99-7797-4AB8-A548-4EE3EDFE1982}" destId="{4963BCE8-488B-E245-9D7C-B95769D589F5}" srcOrd="4" destOrd="0" presId="urn:microsoft.com/office/officeart/2005/8/layout/cycle6"/>
    <dgm:cxn modelId="{7F2D6F6E-8902-AB46-A548-F40F0C14E6DB}" type="presParOf" srcId="{36D65F99-7797-4AB8-A548-4EE3EDFE1982}" destId="{CE5AF9CE-8FCD-A043-97FF-333383180291}" srcOrd="5" destOrd="0" presId="urn:microsoft.com/office/officeart/2005/8/layout/cycle6"/>
    <dgm:cxn modelId="{316F7021-2571-164B-8309-1BFA3DD97354}" type="presParOf" srcId="{36D65F99-7797-4AB8-A548-4EE3EDFE1982}" destId="{43735F29-4373-FC45-8590-A6E3C21CD8A9}" srcOrd="6" destOrd="0" presId="urn:microsoft.com/office/officeart/2005/8/layout/cycle6"/>
    <dgm:cxn modelId="{17E8ADD3-A075-1941-9A39-AB65F68BA66B}" type="presParOf" srcId="{36D65F99-7797-4AB8-A548-4EE3EDFE1982}" destId="{BA1D7FFE-9DDC-4C49-8775-F52E2AE220F7}" srcOrd="7" destOrd="0" presId="urn:microsoft.com/office/officeart/2005/8/layout/cycle6"/>
    <dgm:cxn modelId="{F238813E-BCCC-EF4C-9C1E-152A7B82A6D5}" type="presParOf" srcId="{36D65F99-7797-4AB8-A548-4EE3EDFE1982}" destId="{6DFB3F4C-3D62-0746-A32B-7E99993212F4}" srcOrd="8" destOrd="0" presId="urn:microsoft.com/office/officeart/2005/8/layout/cycle6"/>
    <dgm:cxn modelId="{A715DD9E-9A0E-427D-8C83-EE34ADDF6D32}" type="presParOf" srcId="{36D65F99-7797-4AB8-A548-4EE3EDFE1982}" destId="{045B95FB-2328-4C46-8FC9-1723C5E829E2}" srcOrd="9" destOrd="0" presId="urn:microsoft.com/office/officeart/2005/8/layout/cycle6"/>
    <dgm:cxn modelId="{BB687FC4-5EBB-4524-996F-B72B9FC5BCEE}" type="presParOf" srcId="{36D65F99-7797-4AB8-A548-4EE3EDFE1982}" destId="{0B7521C9-E497-4113-B472-33D3179F8653}" srcOrd="10" destOrd="0" presId="urn:microsoft.com/office/officeart/2005/8/layout/cycle6"/>
    <dgm:cxn modelId="{ED03A14B-938F-432C-8DF1-714379C3FA3B}" type="presParOf" srcId="{36D65F99-7797-4AB8-A548-4EE3EDFE1982}" destId="{0FEBE81D-12B1-40F5-818B-B5B7D2A30C2D}" srcOrd="11" destOrd="0" presId="urn:microsoft.com/office/officeart/2005/8/layout/cycle6"/>
    <dgm:cxn modelId="{1EFB62D1-87AD-4FC7-BE3A-AE043129234B}" type="presParOf" srcId="{36D65F99-7797-4AB8-A548-4EE3EDFE1982}" destId="{FAFB2956-4C4E-4E56-8674-DCD649A2FF52}" srcOrd="12" destOrd="0" presId="urn:microsoft.com/office/officeart/2005/8/layout/cycle6"/>
    <dgm:cxn modelId="{F1AEE173-FBCB-4BFC-8823-B2D0B95B2EF6}" type="presParOf" srcId="{36D65F99-7797-4AB8-A548-4EE3EDFE1982}" destId="{8E1E1A6E-A0C0-40C4-B950-F2C2EAF09787}" srcOrd="13" destOrd="0" presId="urn:microsoft.com/office/officeart/2005/8/layout/cycle6"/>
    <dgm:cxn modelId="{210D59CD-D976-4E5D-9ABD-C944D5D7B6DA}" type="presParOf" srcId="{36D65F99-7797-4AB8-A548-4EE3EDFE1982}" destId="{DB1E8530-D688-4250-B572-2C7D587431CC}" srcOrd="14" destOrd="0" presId="urn:microsoft.com/office/officeart/2005/8/layout/cycle6"/>
    <dgm:cxn modelId="{1A0E1A33-1741-4673-9A9D-5931A6D48177}" type="presParOf" srcId="{36D65F99-7797-4AB8-A548-4EE3EDFE1982}" destId="{A6AFD2ED-A85B-4CB7-9A13-81B7D83C8604}" srcOrd="15" destOrd="0" presId="urn:microsoft.com/office/officeart/2005/8/layout/cycle6"/>
    <dgm:cxn modelId="{2AB2A7B7-F473-4D8A-B643-4BA976788D94}" type="presParOf" srcId="{36D65F99-7797-4AB8-A548-4EE3EDFE1982}" destId="{4CC62717-6D7E-494B-9C3D-4497CFA0852F}" srcOrd="16" destOrd="0" presId="urn:microsoft.com/office/officeart/2005/8/layout/cycle6"/>
    <dgm:cxn modelId="{20FBB4DA-13FF-4E75-A127-BF1CB95788DB}" type="presParOf" srcId="{36D65F99-7797-4AB8-A548-4EE3EDFE1982}" destId="{4839E5E5-96F8-4443-9E94-2F58C17D1611}" srcOrd="17" destOrd="0" presId="urn:microsoft.com/office/officeart/2005/8/layout/cycle6"/>
    <dgm:cxn modelId="{BDCFFA1D-D534-4977-9521-D7CDBF125744}" type="presParOf" srcId="{36D65F99-7797-4AB8-A548-4EE3EDFE1982}" destId="{335B0E9F-AB91-46E6-90B1-8DAC3B8D72C0}" srcOrd="18" destOrd="0" presId="urn:microsoft.com/office/officeart/2005/8/layout/cycle6"/>
    <dgm:cxn modelId="{244CEC84-D250-445F-AF4A-7C67F27C5D8C}" type="presParOf" srcId="{36D65F99-7797-4AB8-A548-4EE3EDFE1982}" destId="{6A1AF854-C129-43FB-AFF4-BF98D9C9B3CF}" srcOrd="19" destOrd="0" presId="urn:microsoft.com/office/officeart/2005/8/layout/cycle6"/>
    <dgm:cxn modelId="{B38325F4-0BD4-48E6-80C6-31CE1E84A340}" type="presParOf" srcId="{36D65F99-7797-4AB8-A548-4EE3EDFE1982}" destId="{142587F8-E0EE-40AD-8266-4EE03CB9DD4C}" srcOrd="20" destOrd="0" presId="urn:microsoft.com/office/officeart/2005/8/layout/cycle6"/>
    <dgm:cxn modelId="{08E4FA15-98E3-4BDC-95A0-7766621FA35E}" type="presParOf" srcId="{36D65F99-7797-4AB8-A548-4EE3EDFE1982}" destId="{AC72C213-74E3-4FA3-B1F6-85E8DD7F4A18}" srcOrd="21" destOrd="0" presId="urn:microsoft.com/office/officeart/2005/8/layout/cycle6"/>
    <dgm:cxn modelId="{9DE31DAE-4071-4A88-AE40-297A3DC6CC77}" type="presParOf" srcId="{36D65F99-7797-4AB8-A548-4EE3EDFE1982}" destId="{863819BC-CDDA-42A4-ABFE-1CDD6EDF226B}" srcOrd="22" destOrd="0" presId="urn:microsoft.com/office/officeart/2005/8/layout/cycle6"/>
    <dgm:cxn modelId="{BAD7090D-BDDC-41D1-B22B-531BBAC4A130}" type="presParOf" srcId="{36D65F99-7797-4AB8-A548-4EE3EDFE1982}" destId="{50F923E7-FF70-4B30-A278-993DE61BE1BB}" srcOrd="23" destOrd="0" presId="urn:microsoft.com/office/officeart/2005/8/layout/cycle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396975B-A174-4926-A432-822A65B1DDDC}" type="doc">
      <dgm:prSet loTypeId="urn:microsoft.com/office/officeart/2005/8/layout/radial6" loCatId="cycle" qsTypeId="urn:microsoft.com/office/officeart/2005/8/quickstyle/simple1" qsCatId="simple" csTypeId="urn:microsoft.com/office/officeart/2005/8/colors/colorful5" csCatId="colorful" phldr="1"/>
      <dgm:spPr/>
      <dgm:t>
        <a:bodyPr/>
        <a:lstStyle/>
        <a:p>
          <a:endParaRPr lang="es-MX"/>
        </a:p>
      </dgm:t>
    </dgm:pt>
    <dgm:pt modelId="{1092CF64-470D-44F4-960D-EE728832EFC2}">
      <dgm:prSet custT="1"/>
      <dgm:spPr/>
      <dgm:t>
        <a:bodyPr/>
        <a:lstStyle/>
        <a:p>
          <a:r>
            <a:rPr lang="es-ES" sz="1050" b="0" i="0" dirty="0">
              <a:solidFill>
                <a:srgbClr val="691A33"/>
              </a:solidFill>
              <a:latin typeface="Montserrat Medium" pitchFamily="2" charset="77"/>
            </a:rPr>
            <a:t>Vigilar que los recursos se ejecuten de acuerdo a las Reglas de Operación y en cumplimiento de sus objetivos.</a:t>
          </a:r>
          <a:endParaRPr lang="es-MX" sz="1050" b="0" i="0" dirty="0">
            <a:solidFill>
              <a:srgbClr val="691A33"/>
            </a:solidFill>
            <a:latin typeface="Montserrat Medium" pitchFamily="2" charset="77"/>
          </a:endParaRPr>
        </a:p>
      </dgm:t>
    </dgm:pt>
    <dgm:pt modelId="{A22004C4-BB5E-4BB3-A901-13C9FCA84405}" type="parTrans" cxnId="{C42B2196-211A-412D-B129-B44028E90AC8}">
      <dgm:prSet/>
      <dgm:spPr/>
      <dgm:t>
        <a:bodyPr/>
        <a:lstStyle/>
        <a:p>
          <a:endParaRPr lang="es-MX"/>
        </a:p>
      </dgm:t>
    </dgm:pt>
    <dgm:pt modelId="{7F2DC6C0-5850-4D93-870A-2AA1DFA1B2E3}" type="sibTrans" cxnId="{C42B2196-211A-412D-B129-B44028E90AC8}">
      <dgm:prSet/>
      <dgm:spPr/>
      <dgm:t>
        <a:bodyPr/>
        <a:lstStyle/>
        <a:p>
          <a:endParaRPr lang="es-MX"/>
        </a:p>
      </dgm:t>
    </dgm:pt>
    <dgm:pt modelId="{3E590905-2BB5-4646-A14D-B7F6F434BAEC}">
      <dgm:prSet custT="1"/>
      <dgm:spPr/>
      <dgm:t>
        <a:bodyPr/>
        <a:lstStyle/>
        <a:p>
          <a:r>
            <a:rPr lang="es-ES" sz="1050" b="0" i="0" dirty="0">
              <a:solidFill>
                <a:srgbClr val="691A33"/>
              </a:solidFill>
              <a:latin typeface="Montserrat Medium" pitchFamily="2" charset="77"/>
            </a:rPr>
            <a:t>Contestar el informe de contraloría social </a:t>
          </a:r>
          <a:endParaRPr lang="es-MX" sz="1050" b="0" i="0" dirty="0">
            <a:solidFill>
              <a:srgbClr val="691A33"/>
            </a:solidFill>
            <a:latin typeface="Montserrat Medium" pitchFamily="2" charset="77"/>
          </a:endParaRPr>
        </a:p>
      </dgm:t>
    </dgm:pt>
    <dgm:pt modelId="{C82F16F8-F057-4B7B-9677-BDDC7D521A98}" type="parTrans" cxnId="{4179226F-2848-4ABF-90AA-CEACFC974203}">
      <dgm:prSet/>
      <dgm:spPr/>
      <dgm:t>
        <a:bodyPr/>
        <a:lstStyle/>
        <a:p>
          <a:endParaRPr lang="es-MX"/>
        </a:p>
      </dgm:t>
    </dgm:pt>
    <dgm:pt modelId="{54D1E382-692A-456F-B7CB-DA265024BC99}" type="sibTrans" cxnId="{4179226F-2848-4ABF-90AA-CEACFC974203}">
      <dgm:prSet/>
      <dgm:spPr/>
      <dgm:t>
        <a:bodyPr/>
        <a:lstStyle/>
        <a:p>
          <a:endParaRPr lang="es-MX"/>
        </a:p>
      </dgm:t>
    </dgm:pt>
    <dgm:pt modelId="{379811A6-2671-4093-ABBA-46A277793F14}">
      <dgm:prSet custT="1"/>
      <dgm:spPr/>
      <dgm:t>
        <a:bodyPr/>
        <a:lstStyle/>
        <a:p>
          <a:r>
            <a:rPr lang="es-ES_tradnl" sz="1050" b="0" i="0" dirty="0">
              <a:solidFill>
                <a:srgbClr val="691A33"/>
              </a:solidFill>
              <a:latin typeface="Montserrat Medium" pitchFamily="2" charset="77"/>
            </a:rPr>
            <a:t>Recibir y/o presentar quejas y denuncias emitidas por los beneficiarios o detectadas durante la vigilancia.</a:t>
          </a:r>
          <a:endParaRPr lang="es-MX" sz="1050" b="0" i="0" dirty="0">
            <a:solidFill>
              <a:srgbClr val="691A33"/>
            </a:solidFill>
            <a:latin typeface="Montserrat Medium" pitchFamily="2" charset="77"/>
          </a:endParaRPr>
        </a:p>
      </dgm:t>
    </dgm:pt>
    <dgm:pt modelId="{57D62ADB-0773-453D-B2C2-7DE3FAA88135}" type="parTrans" cxnId="{7C56AA24-1D1D-44BD-9816-69E0895F3688}">
      <dgm:prSet/>
      <dgm:spPr/>
      <dgm:t>
        <a:bodyPr/>
        <a:lstStyle/>
        <a:p>
          <a:endParaRPr lang="es-MX"/>
        </a:p>
      </dgm:t>
    </dgm:pt>
    <dgm:pt modelId="{1A9D57BF-327E-4B27-A9E0-6FBCD784E4F7}" type="sibTrans" cxnId="{7C56AA24-1D1D-44BD-9816-69E0895F3688}">
      <dgm:prSet/>
      <dgm:spPr/>
      <dgm:t>
        <a:bodyPr/>
        <a:lstStyle/>
        <a:p>
          <a:endParaRPr lang="es-MX"/>
        </a:p>
      </dgm:t>
    </dgm:pt>
    <dgm:pt modelId="{B10B47A4-B3A4-4A0F-BC81-DC93A54D21AB}">
      <dgm:prSet custT="1"/>
      <dgm:spPr/>
      <dgm:t>
        <a:bodyPr/>
        <a:lstStyle/>
        <a:p>
          <a:r>
            <a:rPr lang="es-ES" sz="1050" b="0" i="0" dirty="0">
              <a:solidFill>
                <a:srgbClr val="691A33"/>
              </a:solidFill>
              <a:latin typeface="Montserrat Medium" pitchFamily="2" charset="77"/>
            </a:rPr>
            <a:t> </a:t>
          </a:r>
          <a:r>
            <a:rPr lang="es-ES_tradnl" sz="1050" dirty="0">
              <a:solidFill>
                <a:srgbClr val="691A33"/>
              </a:solidFill>
              <a:latin typeface="Montserrat Medium" pitchFamily="2" charset="77"/>
              <a:ea typeface="Calibri" panose="020F0502020204030204" pitchFamily="34" charset="0"/>
              <a:cs typeface="Times New Roman" panose="02020603050405020304" pitchFamily="18" charset="0"/>
            </a:rPr>
            <a:t>Solicitar a la Instancia Ejecutora información pública relacionada con la operación del programa.</a:t>
          </a:r>
          <a:endParaRPr lang="es-MX" sz="1050" b="0" i="0" dirty="0">
            <a:solidFill>
              <a:srgbClr val="691A33"/>
            </a:solidFill>
            <a:latin typeface="Montserrat Medium" pitchFamily="2" charset="77"/>
          </a:endParaRPr>
        </a:p>
      </dgm:t>
    </dgm:pt>
    <dgm:pt modelId="{FDB7A896-96EB-450D-8136-CAB154470D41}" type="parTrans" cxnId="{7D46E912-6643-4E8A-BFB0-EEE39FD32E4F}">
      <dgm:prSet/>
      <dgm:spPr/>
      <dgm:t>
        <a:bodyPr/>
        <a:lstStyle/>
        <a:p>
          <a:endParaRPr lang="es-MX"/>
        </a:p>
      </dgm:t>
    </dgm:pt>
    <dgm:pt modelId="{1177DBA9-647C-41CF-B3D7-C75101DD7991}" type="sibTrans" cxnId="{7D46E912-6643-4E8A-BFB0-EEE39FD32E4F}">
      <dgm:prSet/>
      <dgm:spPr/>
      <dgm:t>
        <a:bodyPr/>
        <a:lstStyle/>
        <a:p>
          <a:endParaRPr lang="es-MX"/>
        </a:p>
      </dgm:t>
    </dgm:pt>
    <dgm:pt modelId="{C8F4BF7D-65E8-CE4C-B872-1F43FDB4625B}">
      <dgm:prSet phldrT="[Texto]" custT="1"/>
      <dgm:spPr/>
      <dgm:t>
        <a:bodyPr/>
        <a:lstStyle/>
        <a:p>
          <a:r>
            <a:rPr lang="es-MX" sz="1050" b="0" i="0" dirty="0">
              <a:solidFill>
                <a:srgbClr val="691A33"/>
              </a:solidFill>
              <a:latin typeface="Montserrat Medium" pitchFamily="2" charset="77"/>
            </a:rPr>
            <a:t>Acudir con la Instancia Ejecutora a reuniones de capacitación y de entrega de reportes de ejecución de recursos.</a:t>
          </a:r>
        </a:p>
      </dgm:t>
    </dgm:pt>
    <dgm:pt modelId="{BF50E917-54AE-ED43-B982-DE15078740C4}" type="parTrans" cxnId="{246C878A-8024-0441-935F-FC2038C80C54}">
      <dgm:prSet/>
      <dgm:spPr/>
      <dgm:t>
        <a:bodyPr/>
        <a:lstStyle/>
        <a:p>
          <a:endParaRPr lang="es-MX"/>
        </a:p>
      </dgm:t>
    </dgm:pt>
    <dgm:pt modelId="{5BC6B1B1-4AE4-8547-B8B6-F63CA705D568}" type="sibTrans" cxnId="{246C878A-8024-0441-935F-FC2038C80C54}">
      <dgm:prSet/>
      <dgm:spPr/>
      <dgm:t>
        <a:bodyPr/>
        <a:lstStyle/>
        <a:p>
          <a:endParaRPr lang="es-MX"/>
        </a:p>
      </dgm:t>
    </dgm:pt>
    <dgm:pt modelId="{650AFFFD-D406-4EAF-95E9-F00850E70DB6}">
      <dgm:prSet phldrT="[Texto]"/>
      <dgm:spPr/>
      <dgm:t>
        <a:bodyPr/>
        <a:lstStyle/>
        <a:p>
          <a:r>
            <a:rPr lang="es-MX" b="0" i="0" dirty="0">
              <a:solidFill>
                <a:srgbClr val="691A33"/>
              </a:solidFill>
              <a:latin typeface="Montserrat Medium" pitchFamily="2" charset="77"/>
            </a:rPr>
            <a:t>Comité de Contraloría Social:</a:t>
          </a:r>
        </a:p>
      </dgm:t>
    </dgm:pt>
    <dgm:pt modelId="{B24A3038-DF23-4670-807F-6B4D658D49FC}" type="sibTrans" cxnId="{4308AFE9-DBBE-4733-BE6D-B0BFFF33D2F9}">
      <dgm:prSet/>
      <dgm:spPr/>
      <dgm:t>
        <a:bodyPr/>
        <a:lstStyle/>
        <a:p>
          <a:endParaRPr lang="es-MX"/>
        </a:p>
      </dgm:t>
    </dgm:pt>
    <dgm:pt modelId="{B50C18BD-4CF5-47F0-81D9-918D62C63812}" type="parTrans" cxnId="{4308AFE9-DBBE-4733-BE6D-B0BFFF33D2F9}">
      <dgm:prSet/>
      <dgm:spPr/>
      <dgm:t>
        <a:bodyPr/>
        <a:lstStyle/>
        <a:p>
          <a:endParaRPr lang="es-MX"/>
        </a:p>
      </dgm:t>
    </dgm:pt>
    <dgm:pt modelId="{01EC8C22-C7A8-4759-B11B-66B896AE8020}" type="pres">
      <dgm:prSet presAssocID="{0396975B-A174-4926-A432-822A65B1DDDC}" presName="Name0" presStyleCnt="0">
        <dgm:presLayoutVars>
          <dgm:chMax val="1"/>
          <dgm:dir/>
          <dgm:animLvl val="ctr"/>
          <dgm:resizeHandles val="exact"/>
        </dgm:presLayoutVars>
      </dgm:prSet>
      <dgm:spPr/>
    </dgm:pt>
    <dgm:pt modelId="{22C605C9-F218-413B-8FA2-F66779E8479A}" type="pres">
      <dgm:prSet presAssocID="{650AFFFD-D406-4EAF-95E9-F00850E70DB6}" presName="centerShape" presStyleLbl="node0" presStyleIdx="0" presStyleCnt="1" custScaleX="96379" custScaleY="90918" custLinFactNeighborX="408" custLinFactNeighborY="-2756"/>
      <dgm:spPr/>
    </dgm:pt>
    <dgm:pt modelId="{A7173B34-8E97-1B49-B4E2-597EE7EB2431}" type="pres">
      <dgm:prSet presAssocID="{C8F4BF7D-65E8-CE4C-B872-1F43FDB4625B}" presName="node" presStyleLbl="node1" presStyleIdx="0" presStyleCnt="5" custScaleX="162909" custScaleY="106442" custRadScaleRad="94520">
        <dgm:presLayoutVars>
          <dgm:bulletEnabled val="1"/>
        </dgm:presLayoutVars>
      </dgm:prSet>
      <dgm:spPr/>
    </dgm:pt>
    <dgm:pt modelId="{200DF200-9C36-2744-93A8-6053C0EB81C8}" type="pres">
      <dgm:prSet presAssocID="{C8F4BF7D-65E8-CE4C-B872-1F43FDB4625B}" presName="dummy" presStyleCnt="0"/>
      <dgm:spPr/>
    </dgm:pt>
    <dgm:pt modelId="{B2BE5B06-0211-914F-AC71-DCB514205C08}" type="pres">
      <dgm:prSet presAssocID="{5BC6B1B1-4AE4-8547-B8B6-F63CA705D568}" presName="sibTrans" presStyleLbl="sibTrans2D1" presStyleIdx="0" presStyleCnt="5"/>
      <dgm:spPr/>
    </dgm:pt>
    <dgm:pt modelId="{36AF7A07-3306-46D9-B847-E1BAF912F8B4}" type="pres">
      <dgm:prSet presAssocID="{1092CF64-470D-44F4-960D-EE728832EFC2}" presName="node" presStyleLbl="node1" presStyleIdx="1" presStyleCnt="5" custScaleX="160928" custScaleY="116131">
        <dgm:presLayoutVars>
          <dgm:bulletEnabled val="1"/>
        </dgm:presLayoutVars>
      </dgm:prSet>
      <dgm:spPr/>
    </dgm:pt>
    <dgm:pt modelId="{AFF885FC-8411-4986-B132-E6E5959A451A}" type="pres">
      <dgm:prSet presAssocID="{1092CF64-470D-44F4-960D-EE728832EFC2}" presName="dummy" presStyleCnt="0"/>
      <dgm:spPr/>
    </dgm:pt>
    <dgm:pt modelId="{FAEC9C00-29C1-470D-B74C-0AB458E45E7A}" type="pres">
      <dgm:prSet presAssocID="{7F2DC6C0-5850-4D93-870A-2AA1DFA1B2E3}" presName="sibTrans" presStyleLbl="sibTrans2D1" presStyleIdx="1" presStyleCnt="5"/>
      <dgm:spPr/>
    </dgm:pt>
    <dgm:pt modelId="{9DE103F5-C3D6-4AA3-8F64-83AFEAE01E9D}" type="pres">
      <dgm:prSet presAssocID="{B10B47A4-B3A4-4A0F-BC81-DC93A54D21AB}" presName="node" presStyleLbl="node1" presStyleIdx="2" presStyleCnt="5" custScaleX="135692" custScaleY="95751" custRadScaleRad="95499" custRadScaleInc="41631">
        <dgm:presLayoutVars>
          <dgm:bulletEnabled val="1"/>
        </dgm:presLayoutVars>
      </dgm:prSet>
      <dgm:spPr/>
    </dgm:pt>
    <dgm:pt modelId="{AFD9342D-A14A-4E6B-AC01-981EA5363DA6}" type="pres">
      <dgm:prSet presAssocID="{B10B47A4-B3A4-4A0F-BC81-DC93A54D21AB}" presName="dummy" presStyleCnt="0"/>
      <dgm:spPr/>
    </dgm:pt>
    <dgm:pt modelId="{8ECF6584-5436-431E-84F8-0EF3C0116D61}" type="pres">
      <dgm:prSet presAssocID="{1177DBA9-647C-41CF-B3D7-C75101DD7991}" presName="sibTrans" presStyleLbl="sibTrans2D1" presStyleIdx="2" presStyleCnt="5"/>
      <dgm:spPr/>
    </dgm:pt>
    <dgm:pt modelId="{DB6D6FD9-2A69-420E-B8D9-42A5F2D2FF65}" type="pres">
      <dgm:prSet presAssocID="{3E590905-2BB5-4646-A14D-B7F6F434BAEC}" presName="node" presStyleLbl="node1" presStyleIdx="3" presStyleCnt="5" custScaleX="116469" custScaleY="92338">
        <dgm:presLayoutVars>
          <dgm:bulletEnabled val="1"/>
        </dgm:presLayoutVars>
      </dgm:prSet>
      <dgm:spPr/>
    </dgm:pt>
    <dgm:pt modelId="{AEE48AEC-2E3C-49A9-92C9-DCEF51255EF8}" type="pres">
      <dgm:prSet presAssocID="{3E590905-2BB5-4646-A14D-B7F6F434BAEC}" presName="dummy" presStyleCnt="0"/>
      <dgm:spPr/>
    </dgm:pt>
    <dgm:pt modelId="{19614CEF-5F28-4E6D-B8A2-425ED105EEC0}" type="pres">
      <dgm:prSet presAssocID="{54D1E382-692A-456F-B7CB-DA265024BC99}" presName="sibTrans" presStyleLbl="sibTrans2D1" presStyleIdx="3" presStyleCnt="5"/>
      <dgm:spPr/>
    </dgm:pt>
    <dgm:pt modelId="{2D0B147A-7F08-4F89-A602-62892F702D1E}" type="pres">
      <dgm:prSet presAssocID="{379811A6-2671-4093-ABBA-46A277793F14}" presName="node" presStyleLbl="node1" presStyleIdx="4" presStyleCnt="5" custScaleX="133871" custScaleY="98084">
        <dgm:presLayoutVars>
          <dgm:bulletEnabled val="1"/>
        </dgm:presLayoutVars>
      </dgm:prSet>
      <dgm:spPr/>
    </dgm:pt>
    <dgm:pt modelId="{0B0133B6-11B6-4C8D-BC42-DE4BAD99DD02}" type="pres">
      <dgm:prSet presAssocID="{379811A6-2671-4093-ABBA-46A277793F14}" presName="dummy" presStyleCnt="0"/>
      <dgm:spPr/>
    </dgm:pt>
    <dgm:pt modelId="{1FCF93F4-D17D-4710-9363-BD9303A32B4B}" type="pres">
      <dgm:prSet presAssocID="{1A9D57BF-327E-4B27-A9E0-6FBCD784E4F7}" presName="sibTrans" presStyleLbl="sibTrans2D1" presStyleIdx="4" presStyleCnt="5"/>
      <dgm:spPr/>
    </dgm:pt>
  </dgm:ptLst>
  <dgm:cxnLst>
    <dgm:cxn modelId="{10E4EC0B-6824-4AE2-A1DF-53590D1B56A1}" type="presOf" srcId="{1A9D57BF-327E-4B27-A9E0-6FBCD784E4F7}" destId="{1FCF93F4-D17D-4710-9363-BD9303A32B4B}" srcOrd="0" destOrd="0" presId="urn:microsoft.com/office/officeart/2005/8/layout/radial6"/>
    <dgm:cxn modelId="{7D46E912-6643-4E8A-BFB0-EEE39FD32E4F}" srcId="{650AFFFD-D406-4EAF-95E9-F00850E70DB6}" destId="{B10B47A4-B3A4-4A0F-BC81-DC93A54D21AB}" srcOrd="2" destOrd="0" parTransId="{FDB7A896-96EB-450D-8136-CAB154470D41}" sibTransId="{1177DBA9-647C-41CF-B3D7-C75101DD7991}"/>
    <dgm:cxn modelId="{7C56AA24-1D1D-44BD-9816-69E0895F3688}" srcId="{650AFFFD-D406-4EAF-95E9-F00850E70DB6}" destId="{379811A6-2671-4093-ABBA-46A277793F14}" srcOrd="4" destOrd="0" parTransId="{57D62ADB-0773-453D-B2C2-7DE3FAA88135}" sibTransId="{1A9D57BF-327E-4B27-A9E0-6FBCD784E4F7}"/>
    <dgm:cxn modelId="{F687023B-9F59-4521-BAA9-B220FD4F9A20}" type="presOf" srcId="{1177DBA9-647C-41CF-B3D7-C75101DD7991}" destId="{8ECF6584-5436-431E-84F8-0EF3C0116D61}" srcOrd="0" destOrd="0" presId="urn:microsoft.com/office/officeart/2005/8/layout/radial6"/>
    <dgm:cxn modelId="{26317A3D-7011-4029-9C1E-AF8F86C9F3E6}" type="presOf" srcId="{54D1E382-692A-456F-B7CB-DA265024BC99}" destId="{19614CEF-5F28-4E6D-B8A2-425ED105EEC0}" srcOrd="0" destOrd="0" presId="urn:microsoft.com/office/officeart/2005/8/layout/radial6"/>
    <dgm:cxn modelId="{D5828C58-F05A-47C3-8800-4C3F1517EE99}" type="presOf" srcId="{379811A6-2671-4093-ABBA-46A277793F14}" destId="{2D0B147A-7F08-4F89-A602-62892F702D1E}" srcOrd="0" destOrd="0" presId="urn:microsoft.com/office/officeart/2005/8/layout/radial6"/>
    <dgm:cxn modelId="{4179226F-2848-4ABF-90AA-CEACFC974203}" srcId="{650AFFFD-D406-4EAF-95E9-F00850E70DB6}" destId="{3E590905-2BB5-4646-A14D-B7F6F434BAEC}" srcOrd="3" destOrd="0" parTransId="{C82F16F8-F057-4B7B-9677-BDDC7D521A98}" sibTransId="{54D1E382-692A-456F-B7CB-DA265024BC99}"/>
    <dgm:cxn modelId="{C567137B-6735-4AD8-B7E2-11315FA4D5E7}" type="presOf" srcId="{1092CF64-470D-44F4-960D-EE728832EFC2}" destId="{36AF7A07-3306-46D9-B847-E1BAF912F8B4}" srcOrd="0" destOrd="0" presId="urn:microsoft.com/office/officeart/2005/8/layout/radial6"/>
    <dgm:cxn modelId="{246C878A-8024-0441-935F-FC2038C80C54}" srcId="{650AFFFD-D406-4EAF-95E9-F00850E70DB6}" destId="{C8F4BF7D-65E8-CE4C-B872-1F43FDB4625B}" srcOrd="0" destOrd="0" parTransId="{BF50E917-54AE-ED43-B982-DE15078740C4}" sibTransId="{5BC6B1B1-4AE4-8547-B8B6-F63CA705D568}"/>
    <dgm:cxn modelId="{D470B48D-2CEC-A742-A093-3F17816A0D49}" type="presOf" srcId="{C8F4BF7D-65E8-CE4C-B872-1F43FDB4625B}" destId="{A7173B34-8E97-1B49-B4E2-597EE7EB2431}" srcOrd="0" destOrd="0" presId="urn:microsoft.com/office/officeart/2005/8/layout/radial6"/>
    <dgm:cxn modelId="{C42B2196-211A-412D-B129-B44028E90AC8}" srcId="{650AFFFD-D406-4EAF-95E9-F00850E70DB6}" destId="{1092CF64-470D-44F4-960D-EE728832EFC2}" srcOrd="1" destOrd="0" parTransId="{A22004C4-BB5E-4BB3-A901-13C9FCA84405}" sibTransId="{7F2DC6C0-5850-4D93-870A-2AA1DFA1B2E3}"/>
    <dgm:cxn modelId="{8A4B99B6-28D0-41DB-9E0D-AD583E71C6F7}" type="presOf" srcId="{B10B47A4-B3A4-4A0F-BC81-DC93A54D21AB}" destId="{9DE103F5-C3D6-4AA3-8F64-83AFEAE01E9D}" srcOrd="0" destOrd="0" presId="urn:microsoft.com/office/officeart/2005/8/layout/radial6"/>
    <dgm:cxn modelId="{09FD63D3-33AB-4C1A-B299-988B6945CFCB}" type="presOf" srcId="{650AFFFD-D406-4EAF-95E9-F00850E70DB6}" destId="{22C605C9-F218-413B-8FA2-F66779E8479A}" srcOrd="0" destOrd="0" presId="urn:microsoft.com/office/officeart/2005/8/layout/radial6"/>
    <dgm:cxn modelId="{39FE52D7-299E-4C88-BA89-CEC4DA276524}" type="presOf" srcId="{3E590905-2BB5-4646-A14D-B7F6F434BAEC}" destId="{DB6D6FD9-2A69-420E-B8D9-42A5F2D2FF65}" srcOrd="0" destOrd="0" presId="urn:microsoft.com/office/officeart/2005/8/layout/radial6"/>
    <dgm:cxn modelId="{2638EBDD-C3C3-5749-8CDC-0122F225A9BB}" type="presOf" srcId="{5BC6B1B1-4AE4-8547-B8B6-F63CA705D568}" destId="{B2BE5B06-0211-914F-AC71-DCB514205C08}" srcOrd="0" destOrd="0" presId="urn:microsoft.com/office/officeart/2005/8/layout/radial6"/>
    <dgm:cxn modelId="{2769BEE6-AF8C-4915-AB5C-C74F3BAF6DFA}" type="presOf" srcId="{7F2DC6C0-5850-4D93-870A-2AA1DFA1B2E3}" destId="{FAEC9C00-29C1-470D-B74C-0AB458E45E7A}" srcOrd="0" destOrd="0" presId="urn:microsoft.com/office/officeart/2005/8/layout/radial6"/>
    <dgm:cxn modelId="{FD18CDE8-1929-4AAE-A924-D969CCD12059}" type="presOf" srcId="{0396975B-A174-4926-A432-822A65B1DDDC}" destId="{01EC8C22-C7A8-4759-B11B-66B896AE8020}" srcOrd="0" destOrd="0" presId="urn:microsoft.com/office/officeart/2005/8/layout/radial6"/>
    <dgm:cxn modelId="{4308AFE9-DBBE-4733-BE6D-B0BFFF33D2F9}" srcId="{0396975B-A174-4926-A432-822A65B1DDDC}" destId="{650AFFFD-D406-4EAF-95E9-F00850E70DB6}" srcOrd="0" destOrd="0" parTransId="{B50C18BD-4CF5-47F0-81D9-918D62C63812}" sibTransId="{B24A3038-DF23-4670-807F-6B4D658D49FC}"/>
    <dgm:cxn modelId="{6129BBA7-2A55-49C2-9F46-AED0A8D9CD61}" type="presParOf" srcId="{01EC8C22-C7A8-4759-B11B-66B896AE8020}" destId="{22C605C9-F218-413B-8FA2-F66779E8479A}" srcOrd="0" destOrd="0" presId="urn:microsoft.com/office/officeart/2005/8/layout/radial6"/>
    <dgm:cxn modelId="{A4406757-CC08-1F44-B1EC-29511EC55453}" type="presParOf" srcId="{01EC8C22-C7A8-4759-B11B-66B896AE8020}" destId="{A7173B34-8E97-1B49-B4E2-597EE7EB2431}" srcOrd="1" destOrd="0" presId="urn:microsoft.com/office/officeart/2005/8/layout/radial6"/>
    <dgm:cxn modelId="{DF222C5A-04F5-5A47-9C13-50C67186FEED}" type="presParOf" srcId="{01EC8C22-C7A8-4759-B11B-66B896AE8020}" destId="{200DF200-9C36-2744-93A8-6053C0EB81C8}" srcOrd="2" destOrd="0" presId="urn:microsoft.com/office/officeart/2005/8/layout/radial6"/>
    <dgm:cxn modelId="{ED373348-5C68-4443-A8F1-16198D29EBD9}" type="presParOf" srcId="{01EC8C22-C7A8-4759-B11B-66B896AE8020}" destId="{B2BE5B06-0211-914F-AC71-DCB514205C08}" srcOrd="3" destOrd="0" presId="urn:microsoft.com/office/officeart/2005/8/layout/radial6"/>
    <dgm:cxn modelId="{17BA8E0A-0FBB-46B9-BED6-4AF0BF3E3C92}" type="presParOf" srcId="{01EC8C22-C7A8-4759-B11B-66B896AE8020}" destId="{36AF7A07-3306-46D9-B847-E1BAF912F8B4}" srcOrd="4" destOrd="0" presId="urn:microsoft.com/office/officeart/2005/8/layout/radial6"/>
    <dgm:cxn modelId="{358B0763-D88D-45F1-B68F-AB3F1E234F12}" type="presParOf" srcId="{01EC8C22-C7A8-4759-B11B-66B896AE8020}" destId="{AFF885FC-8411-4986-B132-E6E5959A451A}" srcOrd="5" destOrd="0" presId="urn:microsoft.com/office/officeart/2005/8/layout/radial6"/>
    <dgm:cxn modelId="{7F1B756B-89EB-442A-9E48-4B7BB785398E}" type="presParOf" srcId="{01EC8C22-C7A8-4759-B11B-66B896AE8020}" destId="{FAEC9C00-29C1-470D-B74C-0AB458E45E7A}" srcOrd="6" destOrd="0" presId="urn:microsoft.com/office/officeart/2005/8/layout/radial6"/>
    <dgm:cxn modelId="{F394FBE3-D235-4F39-A90E-D27367C8B926}" type="presParOf" srcId="{01EC8C22-C7A8-4759-B11B-66B896AE8020}" destId="{9DE103F5-C3D6-4AA3-8F64-83AFEAE01E9D}" srcOrd="7" destOrd="0" presId="urn:microsoft.com/office/officeart/2005/8/layout/radial6"/>
    <dgm:cxn modelId="{8CC533DA-762C-49FF-88B4-6EF5E25ED85E}" type="presParOf" srcId="{01EC8C22-C7A8-4759-B11B-66B896AE8020}" destId="{AFD9342D-A14A-4E6B-AC01-981EA5363DA6}" srcOrd="8" destOrd="0" presId="urn:microsoft.com/office/officeart/2005/8/layout/radial6"/>
    <dgm:cxn modelId="{21EC493E-776E-4CBB-A9E2-628B4DFAB4FD}" type="presParOf" srcId="{01EC8C22-C7A8-4759-B11B-66B896AE8020}" destId="{8ECF6584-5436-431E-84F8-0EF3C0116D61}" srcOrd="9" destOrd="0" presId="urn:microsoft.com/office/officeart/2005/8/layout/radial6"/>
    <dgm:cxn modelId="{4E41033D-05C8-4F64-B329-C3957AE16CF7}" type="presParOf" srcId="{01EC8C22-C7A8-4759-B11B-66B896AE8020}" destId="{DB6D6FD9-2A69-420E-B8D9-42A5F2D2FF65}" srcOrd="10" destOrd="0" presId="urn:microsoft.com/office/officeart/2005/8/layout/radial6"/>
    <dgm:cxn modelId="{7E22F4A7-F5D9-44A0-A504-B97E70089958}" type="presParOf" srcId="{01EC8C22-C7A8-4759-B11B-66B896AE8020}" destId="{AEE48AEC-2E3C-49A9-92C9-DCEF51255EF8}" srcOrd="11" destOrd="0" presId="urn:microsoft.com/office/officeart/2005/8/layout/radial6"/>
    <dgm:cxn modelId="{9094BABD-0EB7-42CA-87E6-3129809975E9}" type="presParOf" srcId="{01EC8C22-C7A8-4759-B11B-66B896AE8020}" destId="{19614CEF-5F28-4E6D-B8A2-425ED105EEC0}" srcOrd="12" destOrd="0" presId="urn:microsoft.com/office/officeart/2005/8/layout/radial6"/>
    <dgm:cxn modelId="{ED40DAB1-46EA-480D-B58A-EC258CE46A5C}" type="presParOf" srcId="{01EC8C22-C7A8-4759-B11B-66B896AE8020}" destId="{2D0B147A-7F08-4F89-A602-62892F702D1E}" srcOrd="13" destOrd="0" presId="urn:microsoft.com/office/officeart/2005/8/layout/radial6"/>
    <dgm:cxn modelId="{28D845C9-FA81-4652-9BD1-80EAE103F0F9}" type="presParOf" srcId="{01EC8C22-C7A8-4759-B11B-66B896AE8020}" destId="{0B0133B6-11B6-4C8D-BC42-DE4BAD99DD02}" srcOrd="14" destOrd="0" presId="urn:microsoft.com/office/officeart/2005/8/layout/radial6"/>
    <dgm:cxn modelId="{2A36C1E0-743B-49A3-AEA3-F648F1EB9839}" type="presParOf" srcId="{01EC8C22-C7A8-4759-B11B-66B896AE8020}" destId="{1FCF93F4-D17D-4710-9363-BD9303A32B4B}" srcOrd="15" destOrd="0" presId="urn:microsoft.com/office/officeart/2005/8/layout/radial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CF93F4-D17D-4710-9363-BD9303A32B4B}">
      <dsp:nvSpPr>
        <dsp:cNvPr id="0" name=""/>
        <dsp:cNvSpPr/>
      </dsp:nvSpPr>
      <dsp:spPr>
        <a:xfrm>
          <a:off x="1691974" y="528361"/>
          <a:ext cx="4373907" cy="4373907"/>
        </a:xfrm>
        <a:prstGeom prst="blockArc">
          <a:avLst>
            <a:gd name="adj1" fmla="val 13499975"/>
            <a:gd name="adj2" fmla="val 16189025"/>
            <a:gd name="adj3" fmla="val 3431"/>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9614CEF-5F28-4E6D-B8A2-425ED105EEC0}">
      <dsp:nvSpPr>
        <dsp:cNvPr id="0" name=""/>
        <dsp:cNvSpPr/>
      </dsp:nvSpPr>
      <dsp:spPr>
        <a:xfrm>
          <a:off x="1691963" y="528372"/>
          <a:ext cx="4373907" cy="4373907"/>
        </a:xfrm>
        <a:prstGeom prst="blockArc">
          <a:avLst>
            <a:gd name="adj1" fmla="val 10800000"/>
            <a:gd name="adj2" fmla="val 13500000"/>
            <a:gd name="adj3" fmla="val 3431"/>
          </a:avLst>
        </a:prstGeom>
        <a:solidFill>
          <a:schemeClr val="accent5">
            <a:hueOff val="-5793037"/>
            <a:satOff val="-14931"/>
            <a:lumOff val="-1008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ECF6584-5436-431E-84F8-0EF3C0116D61}">
      <dsp:nvSpPr>
        <dsp:cNvPr id="0" name=""/>
        <dsp:cNvSpPr/>
      </dsp:nvSpPr>
      <dsp:spPr>
        <a:xfrm>
          <a:off x="1691903" y="512326"/>
          <a:ext cx="4373907" cy="4373907"/>
        </a:xfrm>
        <a:prstGeom prst="blockArc">
          <a:avLst>
            <a:gd name="adj1" fmla="val 8453586"/>
            <a:gd name="adj2" fmla="val 10774338"/>
            <a:gd name="adj3" fmla="val 3431"/>
          </a:avLst>
        </a:prstGeom>
        <a:solidFill>
          <a:schemeClr val="accent5">
            <a:hueOff val="-4827531"/>
            <a:satOff val="-12442"/>
            <a:lumOff val="-840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AEC9C00-29C1-470D-B74C-0AB458E45E7A}">
      <dsp:nvSpPr>
        <dsp:cNvPr id="0" name=""/>
        <dsp:cNvSpPr/>
      </dsp:nvSpPr>
      <dsp:spPr>
        <a:xfrm>
          <a:off x="1704849" y="528410"/>
          <a:ext cx="4373907" cy="4373907"/>
        </a:xfrm>
        <a:prstGeom prst="blockArc">
          <a:avLst>
            <a:gd name="adj1" fmla="val 5420610"/>
            <a:gd name="adj2" fmla="val 8486608"/>
            <a:gd name="adj3" fmla="val 3431"/>
          </a:avLst>
        </a:prstGeom>
        <a:solidFill>
          <a:schemeClr val="accent5">
            <a:hueOff val="-3862025"/>
            <a:satOff val="-9954"/>
            <a:lumOff val="-672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2BE5B06-0211-914F-AC71-DCB514205C08}">
      <dsp:nvSpPr>
        <dsp:cNvPr id="0" name=""/>
        <dsp:cNvSpPr/>
      </dsp:nvSpPr>
      <dsp:spPr>
        <a:xfrm>
          <a:off x="1691963" y="528372"/>
          <a:ext cx="4373907" cy="4373907"/>
        </a:xfrm>
        <a:prstGeom prst="blockArc">
          <a:avLst>
            <a:gd name="adj1" fmla="val 2700000"/>
            <a:gd name="adj2" fmla="val 5400000"/>
            <a:gd name="adj3" fmla="val 3431"/>
          </a:avLst>
        </a:prstGeom>
        <a:solidFill>
          <a:schemeClr val="accent5">
            <a:hueOff val="-2896518"/>
            <a:satOff val="-7465"/>
            <a:lumOff val="-504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5156A3F-5844-45C4-9240-41D78A2A8601}">
      <dsp:nvSpPr>
        <dsp:cNvPr id="0" name=""/>
        <dsp:cNvSpPr/>
      </dsp:nvSpPr>
      <dsp:spPr>
        <a:xfrm>
          <a:off x="1757163" y="465856"/>
          <a:ext cx="4373907" cy="4373907"/>
        </a:xfrm>
        <a:prstGeom prst="blockArc">
          <a:avLst>
            <a:gd name="adj1" fmla="val 117738"/>
            <a:gd name="adj2" fmla="val 2844480"/>
            <a:gd name="adj3" fmla="val 3431"/>
          </a:avLst>
        </a:prstGeom>
        <a:solidFill>
          <a:schemeClr val="accent5">
            <a:hueOff val="-1931012"/>
            <a:satOff val="-4977"/>
            <a:lumOff val="-336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1BFA21F-65B0-4532-A6A3-75D54756F0F3}">
      <dsp:nvSpPr>
        <dsp:cNvPr id="0" name=""/>
        <dsp:cNvSpPr/>
      </dsp:nvSpPr>
      <dsp:spPr>
        <a:xfrm>
          <a:off x="1756503" y="590281"/>
          <a:ext cx="4373907" cy="4373907"/>
        </a:xfrm>
        <a:prstGeom prst="blockArc">
          <a:avLst>
            <a:gd name="adj1" fmla="val 18756953"/>
            <a:gd name="adj2" fmla="val 21518706"/>
            <a:gd name="adj3" fmla="val 3431"/>
          </a:avLst>
        </a:prstGeom>
        <a:solidFill>
          <a:schemeClr val="accent5">
            <a:hueOff val="-965506"/>
            <a:satOff val="-2488"/>
            <a:lumOff val="-168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4C9A5A2-AF59-4576-819E-8BFC97ACF662}">
      <dsp:nvSpPr>
        <dsp:cNvPr id="0" name=""/>
        <dsp:cNvSpPr/>
      </dsp:nvSpPr>
      <dsp:spPr>
        <a:xfrm>
          <a:off x="1691952" y="528361"/>
          <a:ext cx="4373907" cy="4373907"/>
        </a:xfrm>
        <a:prstGeom prst="blockArc">
          <a:avLst>
            <a:gd name="adj1" fmla="val 16189060"/>
            <a:gd name="adj2" fmla="val 18900025"/>
            <a:gd name="adj3" fmla="val 3431"/>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2C605C9-F218-413B-8FA2-F66779E8479A}">
      <dsp:nvSpPr>
        <dsp:cNvPr id="0" name=""/>
        <dsp:cNvSpPr/>
      </dsp:nvSpPr>
      <dsp:spPr>
        <a:xfrm>
          <a:off x="2864482" y="1970955"/>
          <a:ext cx="2028869" cy="1488739"/>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s-MX" sz="2300" b="0" i="0" kern="1200" dirty="0">
              <a:solidFill>
                <a:srgbClr val="691A33"/>
              </a:solidFill>
              <a:latin typeface="Montserrat Medium" pitchFamily="2" charset="77"/>
            </a:rPr>
            <a:t>Normas que la rigen:</a:t>
          </a:r>
        </a:p>
      </dsp:txBody>
      <dsp:txXfrm>
        <a:off x="3161603" y="2188976"/>
        <a:ext cx="1434627" cy="1052697"/>
      </dsp:txXfrm>
    </dsp:sp>
    <dsp:sp modelId="{DBC35212-AA06-47FB-83CF-2212653FA738}">
      <dsp:nvSpPr>
        <dsp:cNvPr id="0" name=""/>
        <dsp:cNvSpPr/>
      </dsp:nvSpPr>
      <dsp:spPr>
        <a:xfrm>
          <a:off x="3149696" y="-39905"/>
          <a:ext cx="1444740" cy="1211587"/>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s-MX" sz="1050" b="0" i="0" kern="1200" dirty="0">
              <a:solidFill>
                <a:srgbClr val="691A33"/>
              </a:solidFill>
              <a:latin typeface="Montserrat Medium" pitchFamily="2" charset="77"/>
            </a:rPr>
            <a:t>Constitución Política de los  Estados Unidos Mexicanos; Art. 6, 8, 9  y 26</a:t>
          </a:r>
        </a:p>
      </dsp:txBody>
      <dsp:txXfrm>
        <a:off x="3361273" y="137528"/>
        <a:ext cx="1021586" cy="856721"/>
      </dsp:txXfrm>
    </dsp:sp>
    <dsp:sp modelId="{3DB167F2-D7B8-4060-B9F5-4FCE2214565F}">
      <dsp:nvSpPr>
        <dsp:cNvPr id="0" name=""/>
        <dsp:cNvSpPr/>
      </dsp:nvSpPr>
      <dsp:spPr>
        <a:xfrm>
          <a:off x="4661396" y="674384"/>
          <a:ext cx="1474805" cy="1042117"/>
        </a:xfrm>
        <a:prstGeom prst="ellipse">
          <a:avLst/>
        </a:prstGeom>
        <a:solidFill>
          <a:schemeClr val="accent5">
            <a:hueOff val="-965506"/>
            <a:satOff val="-2488"/>
            <a:lumOff val="-16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s-MX" sz="1050" b="0" i="0" kern="1200" dirty="0">
              <a:solidFill>
                <a:srgbClr val="691A33"/>
              </a:solidFill>
              <a:latin typeface="Montserrat Medium" pitchFamily="2" charset="77"/>
            </a:rPr>
            <a:t>Ley General de  Desarrollo; Articulo 69, 70 y 71 </a:t>
          </a:r>
        </a:p>
      </dsp:txBody>
      <dsp:txXfrm>
        <a:off x="4877376" y="826999"/>
        <a:ext cx="1042845" cy="736887"/>
      </dsp:txXfrm>
    </dsp:sp>
    <dsp:sp modelId="{A6BE560C-0CA3-4A69-A6DC-C6712634EE87}">
      <dsp:nvSpPr>
        <dsp:cNvPr id="0" name=""/>
        <dsp:cNvSpPr/>
      </dsp:nvSpPr>
      <dsp:spPr>
        <a:xfrm>
          <a:off x="5355006" y="2205352"/>
          <a:ext cx="1474575" cy="1042117"/>
        </a:xfrm>
        <a:prstGeom prst="ellipse">
          <a:avLst/>
        </a:prstGeom>
        <a:solidFill>
          <a:schemeClr val="accent5">
            <a:hueOff val="-1931012"/>
            <a:satOff val="-4977"/>
            <a:lumOff val="-33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s-ES" sz="1050" b="0" i="0" kern="1200" dirty="0">
              <a:solidFill>
                <a:srgbClr val="691A33"/>
              </a:solidFill>
              <a:latin typeface="Montserrat Medium" pitchFamily="2" charset="77"/>
            </a:rPr>
            <a:t>Lineamientos para la operación y promoción de la C.S.</a:t>
          </a:r>
          <a:endParaRPr lang="es-MX" sz="1050" b="0" i="0" kern="1200" dirty="0">
            <a:solidFill>
              <a:srgbClr val="691A33"/>
            </a:solidFill>
            <a:latin typeface="Montserrat Medium" pitchFamily="2" charset="77"/>
          </a:endParaRPr>
        </a:p>
      </dsp:txBody>
      <dsp:txXfrm>
        <a:off x="5570953" y="2357967"/>
        <a:ext cx="1042681" cy="736887"/>
      </dsp:txXfrm>
    </dsp:sp>
    <dsp:sp modelId="{A7173B34-8E97-1B49-B4E2-597EE7EB2431}">
      <dsp:nvSpPr>
        <dsp:cNvPr id="0" name=""/>
        <dsp:cNvSpPr/>
      </dsp:nvSpPr>
      <dsp:spPr>
        <a:xfrm>
          <a:off x="4601334" y="3714148"/>
          <a:ext cx="1594930" cy="1042117"/>
        </a:xfrm>
        <a:prstGeom prst="ellipse">
          <a:avLst/>
        </a:prstGeom>
        <a:solidFill>
          <a:schemeClr val="accent5">
            <a:hueOff val="-2896518"/>
            <a:satOff val="-7465"/>
            <a:lumOff val="-50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s-ES" sz="1050" b="0" i="0" kern="1200" dirty="0">
              <a:solidFill>
                <a:srgbClr val="691A33"/>
              </a:solidFill>
              <a:latin typeface="Montserrat Medium" pitchFamily="2" charset="77"/>
            </a:rPr>
            <a:t>Reglas de Operación del Programa Cultura Física y Deporte. </a:t>
          </a:r>
          <a:endParaRPr lang="es-MX" sz="1050" b="0" i="0" kern="1200" dirty="0">
            <a:solidFill>
              <a:srgbClr val="691A33"/>
            </a:solidFill>
            <a:latin typeface="Montserrat Medium" pitchFamily="2" charset="77"/>
          </a:endParaRPr>
        </a:p>
      </dsp:txBody>
      <dsp:txXfrm>
        <a:off x="4834906" y="3866763"/>
        <a:ext cx="1127786" cy="736887"/>
      </dsp:txXfrm>
    </dsp:sp>
    <dsp:sp modelId="{36AF7A07-3306-46D9-B847-E1BAF912F8B4}">
      <dsp:nvSpPr>
        <dsp:cNvPr id="0" name=""/>
        <dsp:cNvSpPr/>
      </dsp:nvSpPr>
      <dsp:spPr>
        <a:xfrm>
          <a:off x="3126351" y="4343704"/>
          <a:ext cx="1505130" cy="1042117"/>
        </a:xfrm>
        <a:prstGeom prst="ellipse">
          <a:avLst/>
        </a:prstGeom>
        <a:solidFill>
          <a:schemeClr val="accent5">
            <a:hueOff val="-3862025"/>
            <a:satOff val="-9954"/>
            <a:lumOff val="-67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s-ES" sz="1050" b="0" i="0" kern="1200" dirty="0">
              <a:solidFill>
                <a:srgbClr val="691A33"/>
              </a:solidFill>
              <a:latin typeface="Montserrat Medium" pitchFamily="2" charset="77"/>
            </a:rPr>
            <a:t>Convenios de Coordinación y Colaboración  entre la CONADE y los Órganos</a:t>
          </a:r>
          <a:endParaRPr lang="es-MX" sz="1050" b="0" i="0" kern="1200" dirty="0">
            <a:solidFill>
              <a:srgbClr val="691A33"/>
            </a:solidFill>
            <a:latin typeface="Montserrat Medium" pitchFamily="2" charset="77"/>
          </a:endParaRPr>
        </a:p>
      </dsp:txBody>
      <dsp:txXfrm>
        <a:off x="3346772" y="4496319"/>
        <a:ext cx="1064288" cy="736887"/>
      </dsp:txXfrm>
    </dsp:sp>
    <dsp:sp modelId="{9DE103F5-C3D6-4AA3-8F64-83AFEAE01E9D}">
      <dsp:nvSpPr>
        <dsp:cNvPr id="0" name=""/>
        <dsp:cNvSpPr/>
      </dsp:nvSpPr>
      <dsp:spPr>
        <a:xfrm>
          <a:off x="1506793" y="3534020"/>
          <a:ext cx="1408328" cy="1042117"/>
        </a:xfrm>
        <a:prstGeom prst="ellipse">
          <a:avLst/>
        </a:prstGeom>
        <a:solidFill>
          <a:schemeClr val="accent5">
            <a:hueOff val="-4827531"/>
            <a:satOff val="-12442"/>
            <a:lumOff val="-84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s-ES" sz="1050" b="0" i="0" kern="1200" dirty="0">
              <a:solidFill>
                <a:srgbClr val="691A33"/>
              </a:solidFill>
              <a:latin typeface="Montserrat Medium" pitchFamily="2" charset="77"/>
            </a:rPr>
            <a:t>Esquema de Contraloría Social</a:t>
          </a:r>
          <a:endParaRPr lang="es-MX" sz="1050" b="0" i="0" kern="1200" dirty="0">
            <a:solidFill>
              <a:srgbClr val="691A33"/>
            </a:solidFill>
            <a:latin typeface="Montserrat Medium" pitchFamily="2" charset="77"/>
          </a:endParaRPr>
        </a:p>
      </dsp:txBody>
      <dsp:txXfrm>
        <a:off x="1713038" y="3686635"/>
        <a:ext cx="995838" cy="736887"/>
      </dsp:txXfrm>
    </dsp:sp>
    <dsp:sp modelId="{DB6D6FD9-2A69-420E-B8D9-42A5F2D2FF65}">
      <dsp:nvSpPr>
        <dsp:cNvPr id="0" name=""/>
        <dsp:cNvSpPr/>
      </dsp:nvSpPr>
      <dsp:spPr>
        <a:xfrm>
          <a:off x="1072247" y="2194266"/>
          <a:ext cx="1314464" cy="1042117"/>
        </a:xfrm>
        <a:prstGeom prst="ellipse">
          <a:avLst/>
        </a:prstGeom>
        <a:solidFill>
          <a:schemeClr val="accent5">
            <a:hueOff val="-5793037"/>
            <a:satOff val="-14931"/>
            <a:lumOff val="-100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s-ES" sz="1050" b="0" i="0" kern="1200" dirty="0">
              <a:solidFill>
                <a:srgbClr val="691A33"/>
              </a:solidFill>
              <a:latin typeface="Montserrat Medium" pitchFamily="2" charset="77"/>
            </a:rPr>
            <a:t>Guía Operativa de Contraloría Social </a:t>
          </a:r>
          <a:endParaRPr lang="es-MX" sz="1050" b="0" i="0" kern="1200" dirty="0">
            <a:solidFill>
              <a:srgbClr val="691A33"/>
            </a:solidFill>
            <a:latin typeface="Montserrat Medium" pitchFamily="2" charset="77"/>
          </a:endParaRPr>
        </a:p>
      </dsp:txBody>
      <dsp:txXfrm>
        <a:off x="1264746" y="2346881"/>
        <a:ext cx="929466" cy="736887"/>
      </dsp:txXfrm>
    </dsp:sp>
    <dsp:sp modelId="{2D0B147A-7F08-4F89-A602-62892F702D1E}">
      <dsp:nvSpPr>
        <dsp:cNvPr id="0" name=""/>
        <dsp:cNvSpPr/>
      </dsp:nvSpPr>
      <dsp:spPr>
        <a:xfrm>
          <a:off x="1647862" y="674384"/>
          <a:ext cx="1422345" cy="1042117"/>
        </a:xfrm>
        <a:prstGeom prst="ellipse">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s-ES" sz="1050" b="0" i="0" kern="1200" dirty="0">
              <a:solidFill>
                <a:srgbClr val="691A33"/>
              </a:solidFill>
              <a:latin typeface="Montserrat Medium" pitchFamily="2" charset="77"/>
            </a:rPr>
            <a:t>Programa Anual de Trabajo de Contraloría Social. </a:t>
          </a:r>
          <a:endParaRPr lang="es-MX" sz="1050" b="0" i="0" kern="1200" dirty="0">
            <a:solidFill>
              <a:srgbClr val="691A33"/>
            </a:solidFill>
            <a:latin typeface="Montserrat Medium" pitchFamily="2" charset="77"/>
          </a:endParaRPr>
        </a:p>
      </dsp:txBody>
      <dsp:txXfrm>
        <a:off x="1856160" y="826999"/>
        <a:ext cx="1005749" cy="7368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6753E1-D9C6-4154-B22A-A56586BC1B58}">
      <dsp:nvSpPr>
        <dsp:cNvPr id="0" name=""/>
        <dsp:cNvSpPr/>
      </dsp:nvSpPr>
      <dsp:spPr>
        <a:xfrm flipH="1" flipV="1">
          <a:off x="6746205" y="1508465"/>
          <a:ext cx="46003" cy="45731"/>
        </a:xfrm>
        <a:prstGeom prst="ellipse">
          <a:avLst/>
        </a:prstGeom>
        <a:blipFill rotWithShape="0">
          <a:blip xmlns:r="http://schemas.openxmlformats.org/officeDocument/2006/relationships" r:embed="rId1"/>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es-MX" sz="500" kern="1200">
              <a:solidFill>
                <a:schemeClr val="bg1"/>
              </a:solidFill>
            </a:rPr>
            <a:t> </a:t>
          </a:r>
          <a:endParaRPr lang="es-MX" sz="500" kern="1200" dirty="0">
            <a:solidFill>
              <a:schemeClr val="bg1"/>
            </a:solidFill>
          </a:endParaRPr>
        </a:p>
      </dsp:txBody>
      <dsp:txXfrm rot="10800000">
        <a:off x="6752942" y="1515162"/>
        <a:ext cx="32529" cy="32337"/>
      </dsp:txXfrm>
    </dsp:sp>
    <dsp:sp modelId="{919C1D20-8917-4E87-8391-DF54F68AE7DF}">
      <dsp:nvSpPr>
        <dsp:cNvPr id="0" name=""/>
        <dsp:cNvSpPr/>
      </dsp:nvSpPr>
      <dsp:spPr>
        <a:xfrm>
          <a:off x="2610447" y="404"/>
          <a:ext cx="1559024" cy="1134206"/>
        </a:xfrm>
        <a:prstGeom prst="ellipse">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s-ES_tradnl" sz="1000" b="0" i="0" kern="1200" dirty="0">
              <a:solidFill>
                <a:srgbClr val="691A33"/>
              </a:solidFill>
              <a:latin typeface="Montserrat Medium" pitchFamily="2" charset="77"/>
            </a:rPr>
            <a:t>Elaborar los criterios y procedimientos para la promoción de la Contraloría Social.</a:t>
          </a:r>
          <a:endParaRPr lang="es-MX" sz="1000" b="0" i="0" kern="1200" dirty="0">
            <a:solidFill>
              <a:srgbClr val="691A33"/>
            </a:solidFill>
            <a:latin typeface="Montserrat Medium" pitchFamily="2" charset="77"/>
          </a:endParaRPr>
        </a:p>
      </dsp:txBody>
      <dsp:txXfrm>
        <a:off x="2838761" y="166505"/>
        <a:ext cx="1102396" cy="802004"/>
      </dsp:txXfrm>
    </dsp:sp>
    <dsp:sp modelId="{3886B3D7-B42E-4705-9D78-AFDA2F62787A}">
      <dsp:nvSpPr>
        <dsp:cNvPr id="0" name=""/>
        <dsp:cNvSpPr/>
      </dsp:nvSpPr>
      <dsp:spPr>
        <a:xfrm>
          <a:off x="4116163" y="684804"/>
          <a:ext cx="1849710" cy="1205253"/>
        </a:xfrm>
        <a:prstGeom prst="ellipse">
          <a:avLst/>
        </a:prstGeom>
        <a:gradFill rotWithShape="0">
          <a:gsLst>
            <a:gs pos="0">
              <a:schemeClr val="accent4">
                <a:alpha val="50000"/>
                <a:hueOff val="0"/>
                <a:satOff val="0"/>
                <a:lumOff val="0"/>
                <a:alphaOff val="0"/>
                <a:satMod val="103000"/>
                <a:lumMod val="102000"/>
                <a:tint val="94000"/>
              </a:schemeClr>
            </a:gs>
            <a:gs pos="50000">
              <a:schemeClr val="accent4">
                <a:alpha val="50000"/>
                <a:hueOff val="0"/>
                <a:satOff val="0"/>
                <a:lumOff val="0"/>
                <a:alphaOff val="0"/>
                <a:satMod val="110000"/>
                <a:lumMod val="100000"/>
                <a:shade val="100000"/>
              </a:schemeClr>
            </a:gs>
            <a:gs pos="100000">
              <a:schemeClr val="accent4">
                <a:alpha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s-ES_tradnl" sz="1050" b="0" i="0" kern="1200" dirty="0">
              <a:solidFill>
                <a:srgbClr val="691A33"/>
              </a:solidFill>
              <a:latin typeface="Montserrat Medium" pitchFamily="2" charset="77"/>
            </a:rPr>
            <a:t>Promover la coordinación interinstitucional</a:t>
          </a:r>
          <a:endParaRPr lang="es-MX" sz="1050" b="0" i="0" kern="1200" dirty="0">
            <a:solidFill>
              <a:srgbClr val="691A33"/>
            </a:solidFill>
            <a:latin typeface="Montserrat Medium" pitchFamily="2" charset="77"/>
          </a:endParaRPr>
        </a:p>
      </dsp:txBody>
      <dsp:txXfrm>
        <a:off x="4387047" y="861309"/>
        <a:ext cx="1307942" cy="852243"/>
      </dsp:txXfrm>
    </dsp:sp>
    <dsp:sp modelId="{E3ED6F22-8393-45F0-B7DE-792E2F09FF56}">
      <dsp:nvSpPr>
        <dsp:cNvPr id="0" name=""/>
        <dsp:cNvSpPr/>
      </dsp:nvSpPr>
      <dsp:spPr>
        <a:xfrm>
          <a:off x="4370087" y="2044769"/>
          <a:ext cx="1416182" cy="1134206"/>
        </a:xfrm>
        <a:prstGeom prst="ellipse">
          <a:avLst/>
        </a:prstGeom>
        <a:gradFill rotWithShape="0">
          <a:gsLst>
            <a:gs pos="0">
              <a:schemeClr val="accent5">
                <a:alpha val="50000"/>
                <a:hueOff val="0"/>
                <a:satOff val="0"/>
                <a:lumOff val="0"/>
                <a:alphaOff val="0"/>
                <a:satMod val="103000"/>
                <a:lumMod val="102000"/>
                <a:tint val="94000"/>
              </a:schemeClr>
            </a:gs>
            <a:gs pos="50000">
              <a:schemeClr val="accent5">
                <a:alpha val="50000"/>
                <a:hueOff val="0"/>
                <a:satOff val="0"/>
                <a:lumOff val="0"/>
                <a:alphaOff val="0"/>
                <a:satMod val="110000"/>
                <a:lumMod val="100000"/>
                <a:shade val="100000"/>
              </a:schemeClr>
            </a:gs>
            <a:gs pos="100000">
              <a:schemeClr val="accent5">
                <a:alpha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s-ES_tradnl" sz="1050" b="0" i="0" kern="1200" dirty="0">
              <a:solidFill>
                <a:srgbClr val="691A33"/>
              </a:solidFill>
              <a:latin typeface="Montserrat Medium" pitchFamily="2" charset="77"/>
            </a:rPr>
            <a:t>Diseñar y brindar mantenimiento al Sistema Informático de Contraloría Social.</a:t>
          </a:r>
          <a:endParaRPr lang="es-MX" sz="1050" b="0" i="0" kern="1200" dirty="0">
            <a:solidFill>
              <a:srgbClr val="691A33"/>
            </a:solidFill>
            <a:latin typeface="Montserrat Medium" pitchFamily="2" charset="77"/>
          </a:endParaRPr>
        </a:p>
      </dsp:txBody>
      <dsp:txXfrm>
        <a:off x="4577482" y="2210870"/>
        <a:ext cx="1001392" cy="802004"/>
      </dsp:txXfrm>
    </dsp:sp>
    <dsp:sp modelId="{EE70C4CB-DD76-4F5B-AB88-7FAA96100528}">
      <dsp:nvSpPr>
        <dsp:cNvPr id="0" name=""/>
        <dsp:cNvSpPr/>
      </dsp:nvSpPr>
      <dsp:spPr>
        <a:xfrm>
          <a:off x="2553754" y="2954923"/>
          <a:ext cx="1672410" cy="1134206"/>
        </a:xfrm>
        <a:prstGeom prst="ellipse">
          <a:avLst/>
        </a:prstGeom>
        <a:gradFill rotWithShape="0">
          <a:gsLst>
            <a:gs pos="0">
              <a:schemeClr val="accent6">
                <a:alpha val="50000"/>
                <a:hueOff val="0"/>
                <a:satOff val="0"/>
                <a:lumOff val="0"/>
                <a:alphaOff val="0"/>
                <a:satMod val="103000"/>
                <a:lumMod val="102000"/>
                <a:tint val="94000"/>
              </a:schemeClr>
            </a:gs>
            <a:gs pos="50000">
              <a:schemeClr val="accent6">
                <a:alpha val="50000"/>
                <a:hueOff val="0"/>
                <a:satOff val="0"/>
                <a:lumOff val="0"/>
                <a:alphaOff val="0"/>
                <a:satMod val="110000"/>
                <a:lumMod val="100000"/>
                <a:shade val="100000"/>
              </a:schemeClr>
            </a:gs>
            <a:gs pos="100000">
              <a:schemeClr val="accent6">
                <a:alpha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s-MX" sz="1050" b="0" i="0" kern="1200" dirty="0">
              <a:solidFill>
                <a:srgbClr val="691A33"/>
              </a:solidFill>
              <a:effectLst/>
              <a:latin typeface="Montserrat Medium" pitchFamily="2" charset="77"/>
              <a:ea typeface="Times New Roman" panose="02020603050405020304" pitchFamily="18" charset="0"/>
            </a:rPr>
            <a:t>Revisar y validar los documentos Normativos </a:t>
          </a:r>
          <a:endParaRPr lang="es-MX" sz="1050" b="0" i="0" kern="1200" dirty="0">
            <a:solidFill>
              <a:srgbClr val="691A33"/>
            </a:solidFill>
            <a:latin typeface="Montserrat Medium" pitchFamily="2" charset="77"/>
          </a:endParaRPr>
        </a:p>
      </dsp:txBody>
      <dsp:txXfrm>
        <a:off x="2798673" y="3121024"/>
        <a:ext cx="1182572" cy="802004"/>
      </dsp:txXfrm>
    </dsp:sp>
    <dsp:sp modelId="{B6F71A82-DE6D-43CC-BDBC-C1DC083A0F18}">
      <dsp:nvSpPr>
        <dsp:cNvPr id="0" name=""/>
        <dsp:cNvSpPr/>
      </dsp:nvSpPr>
      <dsp:spPr>
        <a:xfrm>
          <a:off x="719352" y="1994898"/>
          <a:ext cx="1825131" cy="1338511"/>
        </a:xfrm>
        <a:prstGeom prst="ellipse">
          <a:avLst/>
        </a:prstGeom>
        <a:gradFill rotWithShape="0">
          <a:gsLst>
            <a:gs pos="0">
              <a:schemeClr val="accent2">
                <a:alpha val="50000"/>
                <a:hueOff val="0"/>
                <a:satOff val="0"/>
                <a:lumOff val="0"/>
                <a:alphaOff val="0"/>
                <a:satMod val="103000"/>
                <a:lumMod val="102000"/>
                <a:tint val="94000"/>
              </a:schemeClr>
            </a:gs>
            <a:gs pos="50000">
              <a:schemeClr val="accent2">
                <a:alpha val="50000"/>
                <a:hueOff val="0"/>
                <a:satOff val="0"/>
                <a:lumOff val="0"/>
                <a:alphaOff val="0"/>
                <a:satMod val="110000"/>
                <a:lumMod val="100000"/>
                <a:shade val="100000"/>
              </a:schemeClr>
            </a:gs>
            <a:gs pos="100000">
              <a:schemeClr val="accent2">
                <a:alpha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s-ES_tradnl" sz="1050" b="0" i="0" kern="1200" dirty="0">
              <a:solidFill>
                <a:srgbClr val="691A33"/>
              </a:solidFill>
              <a:latin typeface="Montserrat Medium" pitchFamily="2" charset="77"/>
            </a:rPr>
            <a:t>Dar seguimiento a quejas y denuncias</a:t>
          </a:r>
          <a:endParaRPr lang="es-MX" sz="1050" b="0" i="0" kern="1200" dirty="0">
            <a:solidFill>
              <a:srgbClr val="691A33"/>
            </a:solidFill>
            <a:latin typeface="Montserrat Medium" pitchFamily="2" charset="77"/>
          </a:endParaRPr>
        </a:p>
      </dsp:txBody>
      <dsp:txXfrm>
        <a:off x="986636" y="2190918"/>
        <a:ext cx="1290563" cy="946471"/>
      </dsp:txXfrm>
    </dsp:sp>
    <dsp:sp modelId="{934E27D5-F916-451B-AB5E-B3EF51370E9C}">
      <dsp:nvSpPr>
        <dsp:cNvPr id="0" name=""/>
        <dsp:cNvSpPr/>
      </dsp:nvSpPr>
      <dsp:spPr>
        <a:xfrm>
          <a:off x="1007318" y="720328"/>
          <a:ext cx="1529659" cy="1134206"/>
        </a:xfrm>
        <a:prstGeom prst="ellipse">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s-ES_tradnl" sz="1050" b="0" i="0" kern="1200" dirty="0">
              <a:solidFill>
                <a:srgbClr val="691A33"/>
              </a:solidFill>
              <a:latin typeface="Montserrat Medium" pitchFamily="2" charset="77"/>
            </a:rPr>
            <a:t>Publicar en la página de Internet de la Secretaría los resultados generales</a:t>
          </a:r>
          <a:endParaRPr lang="es-MX" sz="1050" b="0" i="0" kern="1200" dirty="0">
            <a:solidFill>
              <a:srgbClr val="691A33"/>
            </a:solidFill>
            <a:latin typeface="Montserrat Medium" pitchFamily="2" charset="77"/>
          </a:endParaRPr>
        </a:p>
      </dsp:txBody>
      <dsp:txXfrm>
        <a:off x="1231331" y="886429"/>
        <a:ext cx="1081633" cy="8020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AB4E72-5F45-4B64-9058-75F29A8603CD}">
      <dsp:nvSpPr>
        <dsp:cNvPr id="0" name=""/>
        <dsp:cNvSpPr/>
      </dsp:nvSpPr>
      <dsp:spPr>
        <a:xfrm>
          <a:off x="3204517" y="390"/>
          <a:ext cx="1213325" cy="788661"/>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s-ES" sz="1050" b="0" i="0" u="none" kern="1200" dirty="0">
              <a:solidFill>
                <a:srgbClr val="691A33"/>
              </a:solidFill>
              <a:latin typeface="Montserrat Medium" pitchFamily="2" charset="77"/>
            </a:rPr>
            <a:t>Elaborar los documentos Normativos de CS</a:t>
          </a:r>
          <a:endParaRPr lang="es-MX" sz="900" b="0" i="0" u="none" kern="1200" dirty="0">
            <a:solidFill>
              <a:srgbClr val="691A33"/>
            </a:solidFill>
            <a:latin typeface="Montserrat Medium" pitchFamily="2" charset="77"/>
          </a:endParaRPr>
        </a:p>
      </dsp:txBody>
      <dsp:txXfrm>
        <a:off x="3243016" y="38889"/>
        <a:ext cx="1136327" cy="711663"/>
      </dsp:txXfrm>
    </dsp:sp>
    <dsp:sp modelId="{E627DBB7-C231-49AD-81A6-8B9CF6461935}">
      <dsp:nvSpPr>
        <dsp:cNvPr id="0" name=""/>
        <dsp:cNvSpPr/>
      </dsp:nvSpPr>
      <dsp:spPr>
        <a:xfrm>
          <a:off x="1558023" y="394720"/>
          <a:ext cx="4506313" cy="4506313"/>
        </a:xfrm>
        <a:custGeom>
          <a:avLst/>
          <a:gdLst/>
          <a:ahLst/>
          <a:cxnLst/>
          <a:rect l="0" t="0" r="0" b="0"/>
          <a:pathLst>
            <a:path>
              <a:moveTo>
                <a:pt x="2867870" y="85475"/>
              </a:moveTo>
              <a:arcTo wR="2253156" hR="2253156" stAng="17149940" swAng="1258059"/>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CB9ACF1-FB17-D54B-97B0-0EC4955DECDF}">
      <dsp:nvSpPr>
        <dsp:cNvPr id="0" name=""/>
        <dsp:cNvSpPr/>
      </dsp:nvSpPr>
      <dsp:spPr>
        <a:xfrm>
          <a:off x="4966106" y="848726"/>
          <a:ext cx="1213325" cy="788661"/>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s-ES" sz="1050" b="0" i="0" u="none" kern="1200" dirty="0">
              <a:solidFill>
                <a:srgbClr val="691A33"/>
              </a:solidFill>
              <a:latin typeface="Montserrat Medium" pitchFamily="2" charset="77"/>
            </a:rPr>
            <a:t>Promover la CS entre las Instancias Ejecutoras</a:t>
          </a:r>
          <a:endParaRPr lang="es-MX" sz="1050" b="0" i="0" u="none" kern="1200" dirty="0">
            <a:solidFill>
              <a:srgbClr val="691A33"/>
            </a:solidFill>
            <a:latin typeface="Montserrat Medium" pitchFamily="2" charset="77"/>
          </a:endParaRPr>
        </a:p>
      </dsp:txBody>
      <dsp:txXfrm>
        <a:off x="5004605" y="887225"/>
        <a:ext cx="1136327" cy="711663"/>
      </dsp:txXfrm>
    </dsp:sp>
    <dsp:sp modelId="{774754D5-9821-6947-816A-1AFDC56F2A38}">
      <dsp:nvSpPr>
        <dsp:cNvPr id="0" name=""/>
        <dsp:cNvSpPr/>
      </dsp:nvSpPr>
      <dsp:spPr>
        <a:xfrm>
          <a:off x="1558023" y="394720"/>
          <a:ext cx="4506313" cy="4506313"/>
        </a:xfrm>
        <a:custGeom>
          <a:avLst/>
          <a:gdLst/>
          <a:ahLst/>
          <a:cxnLst/>
          <a:rect l="0" t="0" r="0" b="0"/>
          <a:pathLst>
            <a:path>
              <a:moveTo>
                <a:pt x="4272112" y="1252890"/>
              </a:moveTo>
              <a:arcTo wR="2253156" hR="2253156" stAng="20018667" swAng="1727287"/>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7AF82CA-4811-495B-AF78-6623EBF88042}">
      <dsp:nvSpPr>
        <dsp:cNvPr id="0" name=""/>
        <dsp:cNvSpPr/>
      </dsp:nvSpPr>
      <dsp:spPr>
        <a:xfrm>
          <a:off x="5401183" y="2754921"/>
          <a:ext cx="1213325" cy="788661"/>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s-ES" sz="1050" b="0" i="0" u="none" kern="1200" dirty="0">
              <a:solidFill>
                <a:srgbClr val="691A33"/>
              </a:solidFill>
              <a:latin typeface="Montserrat Medium" pitchFamily="2" charset="77"/>
            </a:rPr>
            <a:t>Notificar a las IE los recursos de servicios, apoyos u obras.</a:t>
          </a:r>
          <a:endParaRPr lang="es-MX" sz="1050" b="0" i="0" u="none" kern="1200" dirty="0">
            <a:solidFill>
              <a:srgbClr val="691A33"/>
            </a:solidFill>
            <a:latin typeface="Montserrat Medium" pitchFamily="2" charset="77"/>
          </a:endParaRPr>
        </a:p>
      </dsp:txBody>
      <dsp:txXfrm>
        <a:off x="5439682" y="2793420"/>
        <a:ext cx="1136327" cy="711663"/>
      </dsp:txXfrm>
    </dsp:sp>
    <dsp:sp modelId="{B4B49E34-E734-465C-9730-E38FAB01C836}">
      <dsp:nvSpPr>
        <dsp:cNvPr id="0" name=""/>
        <dsp:cNvSpPr/>
      </dsp:nvSpPr>
      <dsp:spPr>
        <a:xfrm>
          <a:off x="1558023" y="394720"/>
          <a:ext cx="4506313" cy="4506313"/>
        </a:xfrm>
        <a:custGeom>
          <a:avLst/>
          <a:gdLst/>
          <a:ahLst/>
          <a:cxnLst/>
          <a:rect l="0" t="0" r="0" b="0"/>
          <a:pathLst>
            <a:path>
              <a:moveTo>
                <a:pt x="4317018" y="3157142"/>
              </a:moveTo>
              <a:arcTo wR="2253156" hR="2253156" stAng="1419225" swAng="1359902"/>
            </a:path>
          </a:pathLst>
        </a:cu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8787F75-E04C-4571-883B-108982B9ACA6}">
      <dsp:nvSpPr>
        <dsp:cNvPr id="0" name=""/>
        <dsp:cNvSpPr/>
      </dsp:nvSpPr>
      <dsp:spPr>
        <a:xfrm>
          <a:off x="4182126" y="4283570"/>
          <a:ext cx="1213325" cy="788661"/>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s-ES" sz="1050" b="0" i="0" u="none" kern="1200" dirty="0">
              <a:solidFill>
                <a:srgbClr val="691A33"/>
              </a:solidFill>
              <a:latin typeface="Montserrat Medium" pitchFamily="2" charset="77"/>
            </a:rPr>
            <a:t>Entregar usuarios y contraseñas a las IE para ingresar al SICS</a:t>
          </a:r>
          <a:endParaRPr lang="es-MX" sz="1050" b="0" i="0" u="none" kern="1200" dirty="0">
            <a:solidFill>
              <a:srgbClr val="691A33"/>
            </a:solidFill>
            <a:latin typeface="Montserrat Medium" pitchFamily="2" charset="77"/>
          </a:endParaRPr>
        </a:p>
      </dsp:txBody>
      <dsp:txXfrm>
        <a:off x="4220625" y="4322069"/>
        <a:ext cx="1136327" cy="711663"/>
      </dsp:txXfrm>
    </dsp:sp>
    <dsp:sp modelId="{2C725652-CCE0-4167-90BC-865AC561A10B}">
      <dsp:nvSpPr>
        <dsp:cNvPr id="0" name=""/>
        <dsp:cNvSpPr/>
      </dsp:nvSpPr>
      <dsp:spPr>
        <a:xfrm>
          <a:off x="1558023" y="394720"/>
          <a:ext cx="4506313" cy="4506313"/>
        </a:xfrm>
        <a:custGeom>
          <a:avLst/>
          <a:gdLst/>
          <a:ahLst/>
          <a:cxnLst/>
          <a:rect l="0" t="0" r="0" b="0"/>
          <a:pathLst>
            <a:path>
              <a:moveTo>
                <a:pt x="2616782" y="4476777"/>
              </a:moveTo>
              <a:arcTo wR="2253156" hR="2253156" stAng="4842762" swAng="1114476"/>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2F03B80-F272-4DCF-90A6-92E45F774035}">
      <dsp:nvSpPr>
        <dsp:cNvPr id="0" name=""/>
        <dsp:cNvSpPr/>
      </dsp:nvSpPr>
      <dsp:spPr>
        <a:xfrm>
          <a:off x="2226909" y="4283570"/>
          <a:ext cx="1213325" cy="788661"/>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s-ES" sz="1050" b="0" i="0" u="none" kern="1200" dirty="0">
              <a:solidFill>
                <a:srgbClr val="691A33"/>
              </a:solidFill>
              <a:latin typeface="Montserrat Medium" pitchFamily="2" charset="77"/>
            </a:rPr>
            <a:t>Brindar capacitación y asesoría  a las IE. </a:t>
          </a:r>
          <a:endParaRPr lang="es-MX" sz="1050" b="0" i="0" u="none" kern="1200" dirty="0">
            <a:solidFill>
              <a:srgbClr val="691A33"/>
            </a:solidFill>
            <a:latin typeface="Montserrat Medium" pitchFamily="2" charset="77"/>
          </a:endParaRPr>
        </a:p>
      </dsp:txBody>
      <dsp:txXfrm>
        <a:off x="2265408" y="4322069"/>
        <a:ext cx="1136327" cy="711663"/>
      </dsp:txXfrm>
    </dsp:sp>
    <dsp:sp modelId="{F4AF62E1-AC80-40FA-AD13-B4598657F0CC}">
      <dsp:nvSpPr>
        <dsp:cNvPr id="0" name=""/>
        <dsp:cNvSpPr/>
      </dsp:nvSpPr>
      <dsp:spPr>
        <a:xfrm>
          <a:off x="1558023" y="394720"/>
          <a:ext cx="4506313" cy="4506313"/>
        </a:xfrm>
        <a:custGeom>
          <a:avLst/>
          <a:gdLst/>
          <a:ahLst/>
          <a:cxnLst/>
          <a:rect l="0" t="0" r="0" b="0"/>
          <a:pathLst>
            <a:path>
              <a:moveTo>
                <a:pt x="697024" y="3882625"/>
              </a:moveTo>
              <a:arcTo wR="2253156" hR="2253156" stAng="8020873" swAng="1359902"/>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1B4B2CB-A886-4A9E-A0C6-AFA407492141}">
      <dsp:nvSpPr>
        <dsp:cNvPr id="0" name=""/>
        <dsp:cNvSpPr/>
      </dsp:nvSpPr>
      <dsp:spPr>
        <a:xfrm>
          <a:off x="1007852" y="2754921"/>
          <a:ext cx="1213325" cy="788661"/>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s-ES" sz="1050" b="0" i="0" u="none" kern="1200" dirty="0">
              <a:solidFill>
                <a:srgbClr val="691A33"/>
              </a:solidFill>
              <a:latin typeface="Montserrat Medium" pitchFamily="2" charset="77"/>
            </a:rPr>
            <a:t>Diseñar y distribuir materiales de difusión y capacitación.</a:t>
          </a:r>
          <a:endParaRPr lang="es-MX" sz="1050" b="0" i="0" u="none" kern="1200" dirty="0">
            <a:solidFill>
              <a:srgbClr val="691A33"/>
            </a:solidFill>
            <a:latin typeface="Montserrat Medium" pitchFamily="2" charset="77"/>
          </a:endParaRPr>
        </a:p>
      </dsp:txBody>
      <dsp:txXfrm>
        <a:off x="1046351" y="2793420"/>
        <a:ext cx="1136327" cy="711663"/>
      </dsp:txXfrm>
    </dsp:sp>
    <dsp:sp modelId="{65A0C7B0-4AAB-4210-BA9C-CC2B0D986EE6}">
      <dsp:nvSpPr>
        <dsp:cNvPr id="0" name=""/>
        <dsp:cNvSpPr/>
      </dsp:nvSpPr>
      <dsp:spPr>
        <a:xfrm>
          <a:off x="1558023" y="394720"/>
          <a:ext cx="4506313" cy="4506313"/>
        </a:xfrm>
        <a:custGeom>
          <a:avLst/>
          <a:gdLst/>
          <a:ahLst/>
          <a:cxnLst/>
          <a:rect l="0" t="0" r="0" b="0"/>
          <a:pathLst>
            <a:path>
              <a:moveTo>
                <a:pt x="2055" y="2349386"/>
              </a:moveTo>
              <a:arcTo wR="2253156" hR="2253156" stAng="10653133" swAng="1634955"/>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0584F0A-3B53-4CF1-9ECC-457BC7324557}">
      <dsp:nvSpPr>
        <dsp:cNvPr id="0" name=""/>
        <dsp:cNvSpPr/>
      </dsp:nvSpPr>
      <dsp:spPr>
        <a:xfrm>
          <a:off x="1301394" y="793196"/>
          <a:ext cx="1496393" cy="89972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s-ES_tradnl" sz="1050" b="0" i="0" u="none" kern="1200" dirty="0">
              <a:solidFill>
                <a:srgbClr val="691A33"/>
              </a:solidFill>
              <a:latin typeface="Montserrat Medium" pitchFamily="2" charset="77"/>
            </a:rPr>
            <a:t>Dar seguimiento de trámite a las sugerencias, quejas o denuncias recibidas </a:t>
          </a:r>
          <a:endParaRPr lang="es-MX" sz="1050" b="0" i="0" u="none" kern="1200" dirty="0">
            <a:solidFill>
              <a:srgbClr val="691A33"/>
            </a:solidFill>
            <a:latin typeface="Montserrat Medium" pitchFamily="2" charset="77"/>
          </a:endParaRPr>
        </a:p>
      </dsp:txBody>
      <dsp:txXfrm>
        <a:off x="1345315" y="837117"/>
        <a:ext cx="1408551" cy="811878"/>
      </dsp:txXfrm>
    </dsp:sp>
    <dsp:sp modelId="{F1834BED-6412-4750-9815-7C7A70C3DB71}">
      <dsp:nvSpPr>
        <dsp:cNvPr id="0" name=""/>
        <dsp:cNvSpPr/>
      </dsp:nvSpPr>
      <dsp:spPr>
        <a:xfrm>
          <a:off x="1558023" y="394720"/>
          <a:ext cx="4506313" cy="4506313"/>
        </a:xfrm>
        <a:custGeom>
          <a:avLst/>
          <a:gdLst/>
          <a:ahLst/>
          <a:cxnLst/>
          <a:rect l="0" t="0" r="0" b="0"/>
          <a:pathLst>
            <a:path>
              <a:moveTo>
                <a:pt x="979874" y="394267"/>
              </a:moveTo>
              <a:arcTo wR="2253156" hR="2253156" stAng="14135403" swAng="1116082"/>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92D31E-BD2C-4CCC-A0B0-60D7CF4DE98B}">
      <dsp:nvSpPr>
        <dsp:cNvPr id="0" name=""/>
        <dsp:cNvSpPr/>
      </dsp:nvSpPr>
      <dsp:spPr>
        <a:xfrm>
          <a:off x="3083853" y="-72952"/>
          <a:ext cx="1184519" cy="62255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s-ES_tradnl" sz="1050" b="0" i="0" kern="1200" dirty="0">
              <a:solidFill>
                <a:srgbClr val="691A33"/>
              </a:solidFill>
              <a:latin typeface="Montserrat Medium" pitchFamily="2" charset="77"/>
            </a:rPr>
            <a:t>Elaborar el PETCS </a:t>
          </a:r>
          <a:endParaRPr lang="es-MX" sz="1050" b="0" i="0" kern="1200" dirty="0">
            <a:solidFill>
              <a:srgbClr val="691A33"/>
            </a:solidFill>
            <a:latin typeface="Montserrat Medium" pitchFamily="2" charset="77"/>
          </a:endParaRPr>
        </a:p>
      </dsp:txBody>
      <dsp:txXfrm>
        <a:off x="3114244" y="-42561"/>
        <a:ext cx="1123737" cy="561772"/>
      </dsp:txXfrm>
    </dsp:sp>
    <dsp:sp modelId="{3519DB0C-88E2-4C50-9890-982F0E6AF736}">
      <dsp:nvSpPr>
        <dsp:cNvPr id="0" name=""/>
        <dsp:cNvSpPr/>
      </dsp:nvSpPr>
      <dsp:spPr>
        <a:xfrm>
          <a:off x="1512386" y="238324"/>
          <a:ext cx="4327453" cy="4327453"/>
        </a:xfrm>
        <a:custGeom>
          <a:avLst/>
          <a:gdLst/>
          <a:ahLst/>
          <a:cxnLst/>
          <a:rect l="0" t="0" r="0" b="0"/>
          <a:pathLst>
            <a:path>
              <a:moveTo>
                <a:pt x="2758575" y="83373"/>
              </a:moveTo>
              <a:arcTo wR="2163726" hR="2163726" stAng="17157429" swAng="419442"/>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9A4C254-2CC7-CF4C-BBE5-68B6B19B6E66}">
      <dsp:nvSpPr>
        <dsp:cNvPr id="0" name=""/>
        <dsp:cNvSpPr/>
      </dsp:nvSpPr>
      <dsp:spPr>
        <a:xfrm>
          <a:off x="4522213" y="297861"/>
          <a:ext cx="1367770" cy="1148406"/>
        </a:xfrm>
        <a:prstGeom prst="roundRect">
          <a:avLst/>
        </a:prstGeom>
        <a:solidFill>
          <a:schemeClr val="accent2">
            <a:hueOff val="-207909"/>
            <a:satOff val="-11990"/>
            <a:lumOff val="123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s-MX" sz="1050" b="0" i="0" kern="1200" dirty="0">
              <a:solidFill>
                <a:srgbClr val="691A33"/>
              </a:solidFill>
              <a:latin typeface="Montserrat Medium" pitchFamily="2" charset="77"/>
            </a:rPr>
            <a:t>Registrar en el SICS los recursos que se vigilaran</a:t>
          </a:r>
        </a:p>
      </dsp:txBody>
      <dsp:txXfrm>
        <a:off x="4578274" y="353922"/>
        <a:ext cx="1255648" cy="1036284"/>
      </dsp:txXfrm>
    </dsp:sp>
    <dsp:sp modelId="{CE5AF9CE-8FCD-A043-97FF-333383180291}">
      <dsp:nvSpPr>
        <dsp:cNvPr id="0" name=""/>
        <dsp:cNvSpPr/>
      </dsp:nvSpPr>
      <dsp:spPr>
        <a:xfrm>
          <a:off x="1512386" y="238324"/>
          <a:ext cx="4327453" cy="4327453"/>
        </a:xfrm>
        <a:custGeom>
          <a:avLst/>
          <a:gdLst/>
          <a:ahLst/>
          <a:cxnLst/>
          <a:rect l="0" t="0" r="0" b="0"/>
          <a:pathLst>
            <a:path>
              <a:moveTo>
                <a:pt x="4106575" y="1211333"/>
              </a:moveTo>
              <a:arcTo wR="2163726" hR="2163726" stAng="20033142" swAng="588711"/>
            </a:path>
          </a:pathLst>
        </a:custGeom>
        <a:noFill/>
        <a:ln w="6350" cap="flat" cmpd="sng" algn="ctr">
          <a:solidFill>
            <a:schemeClr val="accent2">
              <a:hueOff val="-207909"/>
              <a:satOff val="-11990"/>
              <a:lumOff val="1233"/>
              <a:alphaOff val="0"/>
            </a:schemeClr>
          </a:solidFill>
          <a:prstDash val="solid"/>
          <a:miter lim="800000"/>
        </a:ln>
        <a:effectLst/>
      </dsp:spPr>
      <dsp:style>
        <a:lnRef idx="1">
          <a:scrgbClr r="0" g="0" b="0"/>
        </a:lnRef>
        <a:fillRef idx="0">
          <a:scrgbClr r="0" g="0" b="0"/>
        </a:fillRef>
        <a:effectRef idx="0">
          <a:scrgbClr r="0" g="0" b="0"/>
        </a:effectRef>
        <a:fontRef idx="minor"/>
      </dsp:style>
    </dsp:sp>
    <dsp:sp modelId="{43735F29-4373-FC45-8590-A6E3C21CD8A9}">
      <dsp:nvSpPr>
        <dsp:cNvPr id="0" name=""/>
        <dsp:cNvSpPr/>
      </dsp:nvSpPr>
      <dsp:spPr>
        <a:xfrm>
          <a:off x="5178069" y="1798301"/>
          <a:ext cx="1323540" cy="1207499"/>
        </a:xfrm>
        <a:prstGeom prst="roundRect">
          <a:avLst/>
        </a:prstGeom>
        <a:solidFill>
          <a:schemeClr val="accent2">
            <a:hueOff val="-415818"/>
            <a:satOff val="-23979"/>
            <a:lumOff val="24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s-ES_tradnl" sz="1050" b="0" i="0" kern="1200" dirty="0">
              <a:solidFill>
                <a:srgbClr val="691A33"/>
              </a:solidFill>
              <a:latin typeface="Montserrat Medium" pitchFamily="2" charset="77"/>
            </a:rPr>
            <a:t>Realizar la difusión del programa a vigilar y del programa de Contraloría Social</a:t>
          </a:r>
          <a:endParaRPr lang="es-MX" sz="1050" b="0" i="0" kern="1200" dirty="0">
            <a:solidFill>
              <a:srgbClr val="691A33"/>
            </a:solidFill>
            <a:latin typeface="Montserrat Medium" pitchFamily="2" charset="77"/>
          </a:endParaRPr>
        </a:p>
      </dsp:txBody>
      <dsp:txXfrm>
        <a:off x="5237014" y="1857246"/>
        <a:ext cx="1205650" cy="1089609"/>
      </dsp:txXfrm>
    </dsp:sp>
    <dsp:sp modelId="{6DFB3F4C-3D62-0746-A32B-7E99993212F4}">
      <dsp:nvSpPr>
        <dsp:cNvPr id="0" name=""/>
        <dsp:cNvSpPr/>
      </dsp:nvSpPr>
      <dsp:spPr>
        <a:xfrm>
          <a:off x="1512386" y="238324"/>
          <a:ext cx="4327453" cy="4327453"/>
        </a:xfrm>
        <a:custGeom>
          <a:avLst/>
          <a:gdLst/>
          <a:ahLst/>
          <a:cxnLst/>
          <a:rect l="0" t="0" r="0" b="0"/>
          <a:pathLst>
            <a:path>
              <a:moveTo>
                <a:pt x="4240453" y="2771116"/>
              </a:moveTo>
              <a:arcTo wR="2163726" hR="2163726" stAng="978171" swAng="591056"/>
            </a:path>
          </a:pathLst>
        </a:custGeom>
        <a:noFill/>
        <a:ln w="6350" cap="flat" cmpd="sng" algn="ctr">
          <a:solidFill>
            <a:schemeClr val="accent2">
              <a:hueOff val="-415818"/>
              <a:satOff val="-23979"/>
              <a:lumOff val="2465"/>
              <a:alphaOff val="0"/>
            </a:schemeClr>
          </a:solidFill>
          <a:prstDash val="solid"/>
          <a:miter lim="800000"/>
        </a:ln>
        <a:effectLst/>
      </dsp:spPr>
      <dsp:style>
        <a:lnRef idx="1">
          <a:scrgbClr r="0" g="0" b="0"/>
        </a:lnRef>
        <a:fillRef idx="0">
          <a:scrgbClr r="0" g="0" b="0"/>
        </a:fillRef>
        <a:effectRef idx="0">
          <a:scrgbClr r="0" g="0" b="0"/>
        </a:effectRef>
        <a:fontRef idx="minor"/>
      </dsp:style>
    </dsp:sp>
    <dsp:sp modelId="{045B95FB-2328-4C46-8FC9-1723C5E829E2}">
      <dsp:nvSpPr>
        <dsp:cNvPr id="0" name=""/>
        <dsp:cNvSpPr/>
      </dsp:nvSpPr>
      <dsp:spPr>
        <a:xfrm>
          <a:off x="4468817" y="3359184"/>
          <a:ext cx="1474562" cy="1145705"/>
        </a:xfrm>
        <a:prstGeom prst="roundRect">
          <a:avLst/>
        </a:prstGeom>
        <a:solidFill>
          <a:schemeClr val="accent2">
            <a:hueOff val="-623727"/>
            <a:satOff val="-35969"/>
            <a:lumOff val="36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s-ES_tradnl" sz="1050" b="0" i="0" kern="1200" dirty="0">
              <a:solidFill>
                <a:srgbClr val="691A33"/>
              </a:solidFill>
              <a:latin typeface="Montserrat Medium" pitchFamily="2" charset="77"/>
            </a:rPr>
            <a:t>Convocar a los beneficiarios del programa para conformar el Comité de Contraloría Social</a:t>
          </a:r>
          <a:r>
            <a:rPr lang="es-ES_tradnl" sz="1050" b="0" i="0" kern="1200" dirty="0">
              <a:latin typeface="Montserrat Medium" pitchFamily="2" charset="77"/>
            </a:rPr>
            <a:t>. </a:t>
          </a:r>
          <a:endParaRPr lang="es-MX" sz="1050" b="0" i="0" kern="1200" dirty="0">
            <a:latin typeface="Montserrat Medium" pitchFamily="2" charset="77"/>
          </a:endParaRPr>
        </a:p>
      </dsp:txBody>
      <dsp:txXfrm>
        <a:off x="4524746" y="3415113"/>
        <a:ext cx="1362704" cy="1033847"/>
      </dsp:txXfrm>
    </dsp:sp>
    <dsp:sp modelId="{0FEBE81D-12B1-40F5-818B-B5B7D2A30C2D}">
      <dsp:nvSpPr>
        <dsp:cNvPr id="0" name=""/>
        <dsp:cNvSpPr/>
      </dsp:nvSpPr>
      <dsp:spPr>
        <a:xfrm>
          <a:off x="1512386" y="238324"/>
          <a:ext cx="4327453" cy="4327453"/>
        </a:xfrm>
        <a:custGeom>
          <a:avLst/>
          <a:gdLst/>
          <a:ahLst/>
          <a:cxnLst/>
          <a:rect l="0" t="0" r="0" b="0"/>
          <a:pathLst>
            <a:path>
              <a:moveTo>
                <a:pt x="2954136" y="4177918"/>
              </a:moveTo>
              <a:arcTo wR="2163726" hR="2163726" stAng="4114437" swAng="384200"/>
            </a:path>
          </a:pathLst>
        </a:custGeom>
        <a:noFill/>
        <a:ln w="6350" cap="flat" cmpd="sng" algn="ctr">
          <a:solidFill>
            <a:schemeClr val="accent2">
              <a:hueOff val="-623727"/>
              <a:satOff val="-35969"/>
              <a:lumOff val="3698"/>
              <a:alphaOff val="0"/>
            </a:schemeClr>
          </a:solidFill>
          <a:prstDash val="solid"/>
          <a:miter lim="800000"/>
        </a:ln>
        <a:effectLst/>
      </dsp:spPr>
      <dsp:style>
        <a:lnRef idx="1">
          <a:scrgbClr r="0" g="0" b="0"/>
        </a:lnRef>
        <a:fillRef idx="0">
          <a:scrgbClr r="0" g="0" b="0"/>
        </a:fillRef>
        <a:effectRef idx="0">
          <a:scrgbClr r="0" g="0" b="0"/>
        </a:effectRef>
        <a:fontRef idx="minor"/>
      </dsp:style>
    </dsp:sp>
    <dsp:sp modelId="{FAFB2956-4C4E-4E56-8674-DCD649A2FF52}">
      <dsp:nvSpPr>
        <dsp:cNvPr id="0" name=""/>
        <dsp:cNvSpPr/>
      </dsp:nvSpPr>
      <dsp:spPr>
        <a:xfrm>
          <a:off x="3117653" y="4105259"/>
          <a:ext cx="1116919" cy="921037"/>
        </a:xfrm>
        <a:prstGeom prst="roundRect">
          <a:avLst/>
        </a:prstGeom>
        <a:solidFill>
          <a:schemeClr val="accent2">
            <a:hueOff val="-831636"/>
            <a:satOff val="-47959"/>
            <a:lumOff val="49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s-ES_tradnl" sz="1050" b="0" i="0" kern="1200" dirty="0">
              <a:solidFill>
                <a:srgbClr val="691A33"/>
              </a:solidFill>
              <a:latin typeface="Montserrat Medium" pitchFamily="2" charset="77"/>
            </a:rPr>
            <a:t>Capacitar al Comité de Contraloría Social</a:t>
          </a:r>
          <a:endParaRPr lang="es-MX" sz="1050" b="0" i="0" kern="1200" dirty="0">
            <a:solidFill>
              <a:srgbClr val="691A33"/>
            </a:solidFill>
            <a:latin typeface="Montserrat Medium" pitchFamily="2" charset="77"/>
          </a:endParaRPr>
        </a:p>
      </dsp:txBody>
      <dsp:txXfrm>
        <a:off x="3162614" y="4150220"/>
        <a:ext cx="1026997" cy="831115"/>
      </dsp:txXfrm>
    </dsp:sp>
    <dsp:sp modelId="{DB1E8530-D688-4250-B572-2C7D587431CC}">
      <dsp:nvSpPr>
        <dsp:cNvPr id="0" name=""/>
        <dsp:cNvSpPr/>
      </dsp:nvSpPr>
      <dsp:spPr>
        <a:xfrm>
          <a:off x="1512386" y="238324"/>
          <a:ext cx="4327453" cy="4327453"/>
        </a:xfrm>
        <a:custGeom>
          <a:avLst/>
          <a:gdLst/>
          <a:ahLst/>
          <a:cxnLst/>
          <a:rect l="0" t="0" r="0" b="0"/>
          <a:pathLst>
            <a:path>
              <a:moveTo>
                <a:pt x="1601693" y="4253184"/>
              </a:moveTo>
              <a:arcTo wR="2163726" hR="2163726" stAng="6303322" swAng="576756"/>
            </a:path>
          </a:pathLst>
        </a:custGeom>
        <a:noFill/>
        <a:ln w="6350" cap="flat" cmpd="sng" algn="ctr">
          <a:solidFill>
            <a:schemeClr val="accent2">
              <a:hueOff val="-831636"/>
              <a:satOff val="-47959"/>
              <a:lumOff val="493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6AFD2ED-A85B-4CB7-9A13-81B7D83C8604}">
      <dsp:nvSpPr>
        <dsp:cNvPr id="0" name=""/>
        <dsp:cNvSpPr/>
      </dsp:nvSpPr>
      <dsp:spPr>
        <a:xfrm>
          <a:off x="1401518" y="3497301"/>
          <a:ext cx="1489216" cy="869471"/>
        </a:xfrm>
        <a:prstGeom prst="roundRect">
          <a:avLst/>
        </a:prstGeom>
        <a:solidFill>
          <a:schemeClr val="accent2">
            <a:hueOff val="-1039545"/>
            <a:satOff val="-59949"/>
            <a:lumOff val="61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s-ES_tradnl" sz="1050" b="0" i="0" kern="1200" dirty="0">
              <a:solidFill>
                <a:srgbClr val="691A33"/>
              </a:solidFill>
              <a:latin typeface="Montserrat Medium" pitchFamily="2" charset="77"/>
            </a:rPr>
            <a:t>Realizar reuniones informativas con el comité por lo menos dos veces al año. </a:t>
          </a:r>
          <a:endParaRPr lang="es-MX" sz="1050" b="0" i="0" kern="1200" dirty="0">
            <a:solidFill>
              <a:srgbClr val="691A33"/>
            </a:solidFill>
            <a:latin typeface="Montserrat Medium" pitchFamily="2" charset="77"/>
          </a:endParaRPr>
        </a:p>
      </dsp:txBody>
      <dsp:txXfrm>
        <a:off x="1443962" y="3539745"/>
        <a:ext cx="1404328" cy="784583"/>
      </dsp:txXfrm>
    </dsp:sp>
    <dsp:sp modelId="{4839E5E5-96F8-4443-9E94-2F58C17D1611}">
      <dsp:nvSpPr>
        <dsp:cNvPr id="0" name=""/>
        <dsp:cNvSpPr/>
      </dsp:nvSpPr>
      <dsp:spPr>
        <a:xfrm>
          <a:off x="1512386" y="238324"/>
          <a:ext cx="4327453" cy="4327453"/>
        </a:xfrm>
        <a:custGeom>
          <a:avLst/>
          <a:gdLst/>
          <a:ahLst/>
          <a:cxnLst/>
          <a:rect l="0" t="0" r="0" b="0"/>
          <a:pathLst>
            <a:path>
              <a:moveTo>
                <a:pt x="293485" y="3251803"/>
              </a:moveTo>
              <a:arcTo wR="2163726" hR="2163726" stAng="8988590" swAng="1301927"/>
            </a:path>
          </a:pathLst>
        </a:custGeom>
        <a:noFill/>
        <a:ln w="6350" cap="flat" cmpd="sng" algn="ctr">
          <a:solidFill>
            <a:schemeClr val="accent2">
              <a:hueOff val="-1039545"/>
              <a:satOff val="-59949"/>
              <a:lumOff val="6163"/>
              <a:alphaOff val="0"/>
            </a:schemeClr>
          </a:solidFill>
          <a:prstDash val="solid"/>
          <a:miter lim="800000"/>
        </a:ln>
        <a:effectLst/>
      </dsp:spPr>
      <dsp:style>
        <a:lnRef idx="1">
          <a:scrgbClr r="0" g="0" b="0"/>
        </a:lnRef>
        <a:fillRef idx="0">
          <a:scrgbClr r="0" g="0" b="0"/>
        </a:fillRef>
        <a:effectRef idx="0">
          <a:scrgbClr r="0" g="0" b="0"/>
        </a:effectRef>
        <a:fontRef idx="minor"/>
      </dsp:style>
    </dsp:sp>
    <dsp:sp modelId="{335B0E9F-AB91-46E6-90B1-8DAC3B8D72C0}">
      <dsp:nvSpPr>
        <dsp:cNvPr id="0" name=""/>
        <dsp:cNvSpPr/>
      </dsp:nvSpPr>
      <dsp:spPr>
        <a:xfrm>
          <a:off x="928406" y="2090774"/>
          <a:ext cx="1167959" cy="622554"/>
        </a:xfrm>
        <a:prstGeom prst="roundRect">
          <a:avLst/>
        </a:prstGeom>
        <a:solidFill>
          <a:schemeClr val="accent2">
            <a:hueOff val="-1247454"/>
            <a:satOff val="-71938"/>
            <a:lumOff val="73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s-ES_tradnl" sz="1050" b="0" i="0" kern="1200" dirty="0">
              <a:solidFill>
                <a:srgbClr val="691A33"/>
              </a:solidFill>
              <a:latin typeface="Montserrat Medium" pitchFamily="2" charset="77"/>
            </a:rPr>
            <a:t>Capturar en el SICS de todas las actividades</a:t>
          </a:r>
          <a:endParaRPr lang="es-MX" sz="1050" b="0" i="0" kern="1200" dirty="0">
            <a:solidFill>
              <a:srgbClr val="691A33"/>
            </a:solidFill>
            <a:latin typeface="Montserrat Medium" pitchFamily="2" charset="77"/>
          </a:endParaRPr>
        </a:p>
      </dsp:txBody>
      <dsp:txXfrm>
        <a:off x="958797" y="2121165"/>
        <a:ext cx="1107177" cy="561772"/>
      </dsp:txXfrm>
    </dsp:sp>
    <dsp:sp modelId="{142587F8-E0EE-40AD-8266-4EE03CB9DD4C}">
      <dsp:nvSpPr>
        <dsp:cNvPr id="0" name=""/>
        <dsp:cNvSpPr/>
      </dsp:nvSpPr>
      <dsp:spPr>
        <a:xfrm>
          <a:off x="1512386" y="238324"/>
          <a:ext cx="4327453" cy="4327453"/>
        </a:xfrm>
        <a:custGeom>
          <a:avLst/>
          <a:gdLst/>
          <a:ahLst/>
          <a:cxnLst/>
          <a:rect l="0" t="0" r="0" b="0"/>
          <a:pathLst>
            <a:path>
              <a:moveTo>
                <a:pt x="23488" y="1845773"/>
              </a:moveTo>
              <a:arcTo wR="2163726" hR="2163726" stAng="11307003" swAng="1055133"/>
            </a:path>
          </a:pathLst>
        </a:custGeom>
        <a:noFill/>
        <a:ln w="6350" cap="flat" cmpd="sng" algn="ctr">
          <a:solidFill>
            <a:schemeClr val="accent2">
              <a:hueOff val="-1247454"/>
              <a:satOff val="-71938"/>
              <a:lumOff val="7395"/>
              <a:alphaOff val="0"/>
            </a:schemeClr>
          </a:solidFill>
          <a:prstDash val="solid"/>
          <a:miter lim="800000"/>
        </a:ln>
        <a:effectLst/>
      </dsp:spPr>
      <dsp:style>
        <a:lnRef idx="1">
          <a:scrgbClr r="0" g="0" b="0"/>
        </a:lnRef>
        <a:fillRef idx="0">
          <a:scrgbClr r="0" g="0" b="0"/>
        </a:fillRef>
        <a:effectRef idx="0">
          <a:scrgbClr r="0" g="0" b="0"/>
        </a:effectRef>
        <a:fontRef idx="minor"/>
      </dsp:style>
    </dsp:sp>
    <dsp:sp modelId="{AC72C213-74E3-4FA3-B1F6-85E8DD7F4A18}">
      <dsp:nvSpPr>
        <dsp:cNvPr id="0" name=""/>
        <dsp:cNvSpPr/>
      </dsp:nvSpPr>
      <dsp:spPr>
        <a:xfrm>
          <a:off x="1406355" y="297861"/>
          <a:ext cx="1479543" cy="1148406"/>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s-ES_tradnl" sz="1050" b="0" i="0" kern="1200" dirty="0">
              <a:solidFill>
                <a:srgbClr val="691A33"/>
              </a:solidFill>
              <a:latin typeface="Montserrat Medium" pitchFamily="2" charset="77"/>
            </a:rPr>
            <a:t>Recibir y dar seguimiento a las sugerencias, quejas y denuncias emitidas por los beneficiarios o el comité </a:t>
          </a:r>
          <a:endParaRPr lang="es-MX" sz="1050" b="0" i="0" kern="1200" dirty="0">
            <a:solidFill>
              <a:srgbClr val="691A33"/>
            </a:solidFill>
            <a:latin typeface="Montserrat Medium" pitchFamily="2" charset="77"/>
          </a:endParaRPr>
        </a:p>
      </dsp:txBody>
      <dsp:txXfrm>
        <a:off x="1462416" y="353922"/>
        <a:ext cx="1367421" cy="1036284"/>
      </dsp:txXfrm>
    </dsp:sp>
    <dsp:sp modelId="{50F923E7-FF70-4B30-A278-993DE61BE1BB}">
      <dsp:nvSpPr>
        <dsp:cNvPr id="0" name=""/>
        <dsp:cNvSpPr/>
      </dsp:nvSpPr>
      <dsp:spPr>
        <a:xfrm>
          <a:off x="1512386" y="238324"/>
          <a:ext cx="4327453" cy="4327453"/>
        </a:xfrm>
        <a:custGeom>
          <a:avLst/>
          <a:gdLst/>
          <a:ahLst/>
          <a:cxnLst/>
          <a:rect l="0" t="0" r="0" b="0"/>
          <a:pathLst>
            <a:path>
              <a:moveTo>
                <a:pt x="1375457" y="148696"/>
              </a:moveTo>
              <a:arcTo wR="2163726" hR="2163726" stAng="14918089" swAng="325439"/>
            </a:path>
          </a:pathLst>
        </a:custGeom>
        <a:noFill/>
        <a:ln w="6350" cap="flat" cmpd="sng" algn="ctr">
          <a:solidFill>
            <a:schemeClr val="accent2">
              <a:hueOff val="-1455363"/>
              <a:satOff val="-83928"/>
              <a:lumOff val="8628"/>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CF93F4-D17D-4710-9363-BD9303A32B4B}">
      <dsp:nvSpPr>
        <dsp:cNvPr id="0" name=""/>
        <dsp:cNvSpPr/>
      </dsp:nvSpPr>
      <dsp:spPr>
        <a:xfrm>
          <a:off x="1504472" y="760751"/>
          <a:ext cx="4189671" cy="4189671"/>
        </a:xfrm>
        <a:prstGeom prst="blockArc">
          <a:avLst>
            <a:gd name="adj1" fmla="val 12079385"/>
            <a:gd name="adj2" fmla="val 16267081"/>
            <a:gd name="adj3" fmla="val 4637"/>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9614CEF-5F28-4E6D-B8A2-425ED105EEC0}">
      <dsp:nvSpPr>
        <dsp:cNvPr id="0" name=""/>
        <dsp:cNvSpPr/>
      </dsp:nvSpPr>
      <dsp:spPr>
        <a:xfrm>
          <a:off x="1544398" y="649005"/>
          <a:ext cx="4189671" cy="4189671"/>
        </a:xfrm>
        <a:prstGeom prst="blockArc">
          <a:avLst>
            <a:gd name="adj1" fmla="val 7560000"/>
            <a:gd name="adj2" fmla="val 11880000"/>
            <a:gd name="adj3" fmla="val 4637"/>
          </a:avLst>
        </a:prstGeom>
        <a:solidFill>
          <a:schemeClr val="accent5">
            <a:hueOff val="-5068907"/>
            <a:satOff val="-13064"/>
            <a:lumOff val="-882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ECF6584-5436-431E-84F8-0EF3C0116D61}">
      <dsp:nvSpPr>
        <dsp:cNvPr id="0" name=""/>
        <dsp:cNvSpPr/>
      </dsp:nvSpPr>
      <dsp:spPr>
        <a:xfrm>
          <a:off x="1408954" y="558608"/>
          <a:ext cx="4189671" cy="4189671"/>
        </a:xfrm>
        <a:prstGeom prst="blockArc">
          <a:avLst>
            <a:gd name="adj1" fmla="val 3659413"/>
            <a:gd name="adj2" fmla="val 7286357"/>
            <a:gd name="adj3" fmla="val 4637"/>
          </a:avLst>
        </a:prstGeom>
        <a:solidFill>
          <a:schemeClr val="accent5">
            <a:hueOff val="-3379271"/>
            <a:satOff val="-8710"/>
            <a:lumOff val="-588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AEC9C00-29C1-470D-B74C-0AB458E45E7A}">
      <dsp:nvSpPr>
        <dsp:cNvPr id="0" name=""/>
        <dsp:cNvSpPr/>
      </dsp:nvSpPr>
      <dsp:spPr>
        <a:xfrm>
          <a:off x="1504341" y="508944"/>
          <a:ext cx="4189671" cy="4189671"/>
        </a:xfrm>
        <a:prstGeom prst="blockArc">
          <a:avLst>
            <a:gd name="adj1" fmla="val 20764789"/>
            <a:gd name="adj2" fmla="val 3840105"/>
            <a:gd name="adj3" fmla="val 4637"/>
          </a:avLst>
        </a:prstGeom>
        <a:solidFill>
          <a:schemeClr val="accent5">
            <a:hueOff val="-1689636"/>
            <a:satOff val="-4355"/>
            <a:lumOff val="-294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2BE5B06-0211-914F-AC71-DCB514205C08}">
      <dsp:nvSpPr>
        <dsp:cNvPr id="0" name=""/>
        <dsp:cNvSpPr/>
      </dsp:nvSpPr>
      <dsp:spPr>
        <a:xfrm>
          <a:off x="1584324" y="760751"/>
          <a:ext cx="4189671" cy="4189671"/>
        </a:xfrm>
        <a:prstGeom prst="blockArc">
          <a:avLst>
            <a:gd name="adj1" fmla="val 16132919"/>
            <a:gd name="adj2" fmla="val 20320615"/>
            <a:gd name="adj3" fmla="val 4637"/>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2C605C9-F218-413B-8FA2-F66779E8479A}">
      <dsp:nvSpPr>
        <dsp:cNvPr id="0" name=""/>
        <dsp:cNvSpPr/>
      </dsp:nvSpPr>
      <dsp:spPr>
        <a:xfrm>
          <a:off x="2727236" y="1754976"/>
          <a:ext cx="1857391" cy="1752148"/>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s-MX" sz="1700" b="0" i="0" kern="1200" dirty="0">
              <a:solidFill>
                <a:srgbClr val="691A33"/>
              </a:solidFill>
              <a:latin typeface="Montserrat Medium" pitchFamily="2" charset="77"/>
            </a:rPr>
            <a:t>Comité de Contraloría Social:</a:t>
          </a:r>
        </a:p>
      </dsp:txBody>
      <dsp:txXfrm>
        <a:off x="2999245" y="2011572"/>
        <a:ext cx="1313373" cy="1238956"/>
      </dsp:txXfrm>
    </dsp:sp>
    <dsp:sp modelId="{A7173B34-8E97-1B49-B4E2-597EE7EB2431}">
      <dsp:nvSpPr>
        <dsp:cNvPr id="0" name=""/>
        <dsp:cNvSpPr/>
      </dsp:nvSpPr>
      <dsp:spPr>
        <a:xfrm>
          <a:off x="2540394" y="91742"/>
          <a:ext cx="2197678" cy="1435926"/>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s-MX" sz="1050" b="0" i="0" kern="1200" dirty="0">
              <a:solidFill>
                <a:srgbClr val="691A33"/>
              </a:solidFill>
              <a:latin typeface="Montserrat Medium" pitchFamily="2" charset="77"/>
            </a:rPr>
            <a:t>Acudir con la Instancia Ejecutora a reuniones de capacitación y de entrega de reportes de ejecución de recursos.</a:t>
          </a:r>
        </a:p>
      </dsp:txBody>
      <dsp:txXfrm>
        <a:off x="2862236" y="302028"/>
        <a:ext cx="1553994" cy="1015354"/>
      </dsp:txXfrm>
    </dsp:sp>
    <dsp:sp modelId="{36AF7A07-3306-46D9-B847-E1BAF912F8B4}">
      <dsp:nvSpPr>
        <dsp:cNvPr id="0" name=""/>
        <dsp:cNvSpPr/>
      </dsp:nvSpPr>
      <dsp:spPr>
        <a:xfrm>
          <a:off x="4499876" y="1328192"/>
          <a:ext cx="2170954" cy="1566633"/>
        </a:xfrm>
        <a:prstGeom prst="ellipse">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s-ES" sz="1050" b="0" i="0" kern="1200" dirty="0">
              <a:solidFill>
                <a:srgbClr val="691A33"/>
              </a:solidFill>
              <a:latin typeface="Montserrat Medium" pitchFamily="2" charset="77"/>
            </a:rPr>
            <a:t>Vigilar que los recursos se ejecuten de acuerdo a las Reglas de Operación y en cumplimiento de sus objetivos.</a:t>
          </a:r>
          <a:endParaRPr lang="es-MX" sz="1050" b="0" i="0" kern="1200" dirty="0">
            <a:solidFill>
              <a:srgbClr val="691A33"/>
            </a:solidFill>
            <a:latin typeface="Montserrat Medium" pitchFamily="2" charset="77"/>
          </a:endParaRPr>
        </a:p>
      </dsp:txBody>
      <dsp:txXfrm>
        <a:off x="4817805" y="1557620"/>
        <a:ext cx="1535096" cy="1107777"/>
      </dsp:txXfrm>
    </dsp:sp>
    <dsp:sp modelId="{9DE103F5-C3D6-4AA3-8F64-83AFEAE01E9D}">
      <dsp:nvSpPr>
        <dsp:cNvPr id="0" name=""/>
        <dsp:cNvSpPr/>
      </dsp:nvSpPr>
      <dsp:spPr>
        <a:xfrm>
          <a:off x="3580890" y="3797132"/>
          <a:ext cx="1830515" cy="1291702"/>
        </a:xfrm>
        <a:prstGeom prst="ellipse">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s-ES" sz="1050" b="0" i="0" kern="1200" dirty="0">
              <a:solidFill>
                <a:srgbClr val="691A33"/>
              </a:solidFill>
              <a:latin typeface="Montserrat Medium" pitchFamily="2" charset="77"/>
            </a:rPr>
            <a:t> </a:t>
          </a:r>
          <a:r>
            <a:rPr lang="es-ES_tradnl" sz="1050" kern="1200" dirty="0">
              <a:solidFill>
                <a:srgbClr val="691A33"/>
              </a:solidFill>
              <a:latin typeface="Montserrat Medium" pitchFamily="2" charset="77"/>
              <a:ea typeface="Calibri" panose="020F0502020204030204" pitchFamily="34" charset="0"/>
              <a:cs typeface="Times New Roman" panose="02020603050405020304" pitchFamily="18" charset="0"/>
            </a:rPr>
            <a:t>Solicitar a la Instancia Ejecutora información pública relacionada con la operación del programa.</a:t>
          </a:r>
          <a:endParaRPr lang="es-MX" sz="1050" b="0" i="0" kern="1200" dirty="0">
            <a:solidFill>
              <a:srgbClr val="691A33"/>
            </a:solidFill>
            <a:latin typeface="Montserrat Medium" pitchFamily="2" charset="77"/>
          </a:endParaRPr>
        </a:p>
      </dsp:txBody>
      <dsp:txXfrm>
        <a:off x="3848963" y="3986297"/>
        <a:ext cx="1294369" cy="913372"/>
      </dsp:txXfrm>
    </dsp:sp>
    <dsp:sp modelId="{DB6D6FD9-2A69-420E-B8D9-42A5F2D2FF65}">
      <dsp:nvSpPr>
        <dsp:cNvPr id="0" name=""/>
        <dsp:cNvSpPr/>
      </dsp:nvSpPr>
      <dsp:spPr>
        <a:xfrm>
          <a:off x="1650869" y="3776479"/>
          <a:ext cx="1571192" cy="1245660"/>
        </a:xfrm>
        <a:prstGeom prst="ellipse">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s-ES" sz="1050" b="0" i="0" kern="1200" dirty="0">
              <a:solidFill>
                <a:srgbClr val="691A33"/>
              </a:solidFill>
              <a:latin typeface="Montserrat Medium" pitchFamily="2" charset="77"/>
            </a:rPr>
            <a:t>Contestar el informe de contraloría social </a:t>
          </a:r>
          <a:endParaRPr lang="es-MX" sz="1050" b="0" i="0" kern="1200" dirty="0">
            <a:solidFill>
              <a:srgbClr val="691A33"/>
            </a:solidFill>
            <a:latin typeface="Montserrat Medium" pitchFamily="2" charset="77"/>
          </a:endParaRPr>
        </a:p>
      </dsp:txBody>
      <dsp:txXfrm>
        <a:off x="1880965" y="3958902"/>
        <a:ext cx="1111000" cy="880814"/>
      </dsp:txXfrm>
    </dsp:sp>
    <dsp:sp modelId="{2D0B147A-7F08-4F89-A602-62892F702D1E}">
      <dsp:nvSpPr>
        <dsp:cNvPr id="0" name=""/>
        <dsp:cNvSpPr/>
      </dsp:nvSpPr>
      <dsp:spPr>
        <a:xfrm>
          <a:off x="790139" y="1449921"/>
          <a:ext cx="1805949" cy="1323174"/>
        </a:xfrm>
        <a:prstGeom prst="ellipse">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s-ES_tradnl" sz="1050" b="0" i="0" kern="1200" dirty="0">
              <a:solidFill>
                <a:srgbClr val="691A33"/>
              </a:solidFill>
              <a:latin typeface="Montserrat Medium" pitchFamily="2" charset="77"/>
            </a:rPr>
            <a:t>Recibir y/o presentar quejas y denuncias emitidas por los beneficiarios o detectadas durante la vigilancia.</a:t>
          </a:r>
          <a:endParaRPr lang="es-MX" sz="1050" b="0" i="0" kern="1200" dirty="0">
            <a:solidFill>
              <a:srgbClr val="691A33"/>
            </a:solidFill>
            <a:latin typeface="Montserrat Medium" pitchFamily="2" charset="77"/>
          </a:endParaRPr>
        </a:p>
      </dsp:txBody>
      <dsp:txXfrm>
        <a:off x="1054614" y="1643695"/>
        <a:ext cx="1276999" cy="935626"/>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CAC05B-6D18-414A-8E83-D23EFDD5FB5A}" type="datetimeFigureOut">
              <a:rPr lang="es-MX" smtClean="0"/>
              <a:t>29/06/22</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5CC4D0-A403-43B1-A656-419E83E996A4}" type="slidenum">
              <a:rPr lang="es-MX" smtClean="0"/>
              <a:t>‹Nº›</a:t>
            </a:fld>
            <a:endParaRPr lang="es-MX"/>
          </a:p>
        </p:txBody>
      </p:sp>
    </p:spTree>
    <p:extLst>
      <p:ext uri="{BB962C8B-B14F-4D97-AF65-F5344CB8AC3E}">
        <p14:creationId xmlns:p14="http://schemas.microsoft.com/office/powerpoint/2010/main" val="2209487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6E5CC4D0-A403-43B1-A656-419E83E996A4}" type="slidenum">
              <a:rPr lang="es-MX" smtClean="0"/>
              <a:t>2</a:t>
            </a:fld>
            <a:endParaRPr lang="es-MX"/>
          </a:p>
        </p:txBody>
      </p:sp>
    </p:spTree>
    <p:extLst>
      <p:ext uri="{BB962C8B-B14F-4D97-AF65-F5344CB8AC3E}">
        <p14:creationId xmlns:p14="http://schemas.microsoft.com/office/powerpoint/2010/main" val="38145818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6E5CC4D0-A403-43B1-A656-419E83E996A4}" type="slidenum">
              <a:rPr lang="es-MX" smtClean="0"/>
              <a:t>19</a:t>
            </a:fld>
            <a:endParaRPr lang="es-MX"/>
          </a:p>
        </p:txBody>
      </p:sp>
    </p:spTree>
    <p:extLst>
      <p:ext uri="{BB962C8B-B14F-4D97-AF65-F5344CB8AC3E}">
        <p14:creationId xmlns:p14="http://schemas.microsoft.com/office/powerpoint/2010/main" val="32824120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6E5CC4D0-A403-43B1-A656-419E83E996A4}" type="slidenum">
              <a:rPr lang="es-MX" smtClean="0"/>
              <a:t>20</a:t>
            </a:fld>
            <a:endParaRPr lang="es-MX"/>
          </a:p>
        </p:txBody>
      </p:sp>
    </p:spTree>
    <p:extLst>
      <p:ext uri="{BB962C8B-B14F-4D97-AF65-F5344CB8AC3E}">
        <p14:creationId xmlns:p14="http://schemas.microsoft.com/office/powerpoint/2010/main" val="3459704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6E5CC4D0-A403-43B1-A656-419E83E996A4}" type="slidenum">
              <a:rPr lang="es-MX" smtClean="0"/>
              <a:t>5</a:t>
            </a:fld>
            <a:endParaRPr lang="es-MX"/>
          </a:p>
        </p:txBody>
      </p:sp>
    </p:spTree>
    <p:extLst>
      <p:ext uri="{BB962C8B-B14F-4D97-AF65-F5344CB8AC3E}">
        <p14:creationId xmlns:p14="http://schemas.microsoft.com/office/powerpoint/2010/main" val="37373678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6E5CC4D0-A403-43B1-A656-419E83E996A4}" type="slidenum">
              <a:rPr lang="es-MX" smtClean="0"/>
              <a:t>8</a:t>
            </a:fld>
            <a:endParaRPr lang="es-MX"/>
          </a:p>
        </p:txBody>
      </p:sp>
    </p:spTree>
    <p:extLst>
      <p:ext uri="{BB962C8B-B14F-4D97-AF65-F5344CB8AC3E}">
        <p14:creationId xmlns:p14="http://schemas.microsoft.com/office/powerpoint/2010/main" val="2216312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6E5CC4D0-A403-43B1-A656-419E83E996A4}" type="slidenum">
              <a:rPr lang="es-MX" smtClean="0"/>
              <a:t>9</a:t>
            </a:fld>
            <a:endParaRPr lang="es-MX"/>
          </a:p>
        </p:txBody>
      </p:sp>
    </p:spTree>
    <p:extLst>
      <p:ext uri="{BB962C8B-B14F-4D97-AF65-F5344CB8AC3E}">
        <p14:creationId xmlns:p14="http://schemas.microsoft.com/office/powerpoint/2010/main" val="4187967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6E5CC4D0-A403-43B1-A656-419E83E996A4}" type="slidenum">
              <a:rPr lang="es-MX" smtClean="0"/>
              <a:t>10</a:t>
            </a:fld>
            <a:endParaRPr lang="es-MX"/>
          </a:p>
        </p:txBody>
      </p:sp>
    </p:spTree>
    <p:extLst>
      <p:ext uri="{BB962C8B-B14F-4D97-AF65-F5344CB8AC3E}">
        <p14:creationId xmlns:p14="http://schemas.microsoft.com/office/powerpoint/2010/main" val="28330209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6E5CC4D0-A403-43B1-A656-419E83E996A4}" type="slidenum">
              <a:rPr lang="es-MX" smtClean="0"/>
              <a:t>12</a:t>
            </a:fld>
            <a:endParaRPr lang="es-MX"/>
          </a:p>
        </p:txBody>
      </p:sp>
    </p:spTree>
    <p:extLst>
      <p:ext uri="{BB962C8B-B14F-4D97-AF65-F5344CB8AC3E}">
        <p14:creationId xmlns:p14="http://schemas.microsoft.com/office/powerpoint/2010/main" val="32117908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6E5CC4D0-A403-43B1-A656-419E83E996A4}" type="slidenum">
              <a:rPr lang="es-MX" smtClean="0"/>
              <a:t>14</a:t>
            </a:fld>
            <a:endParaRPr lang="es-MX"/>
          </a:p>
        </p:txBody>
      </p:sp>
    </p:spTree>
    <p:extLst>
      <p:ext uri="{BB962C8B-B14F-4D97-AF65-F5344CB8AC3E}">
        <p14:creationId xmlns:p14="http://schemas.microsoft.com/office/powerpoint/2010/main" val="892027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6E5CC4D0-A403-43B1-A656-419E83E996A4}" type="slidenum">
              <a:rPr lang="es-MX" smtClean="0"/>
              <a:t>16</a:t>
            </a:fld>
            <a:endParaRPr lang="es-MX"/>
          </a:p>
        </p:txBody>
      </p:sp>
    </p:spTree>
    <p:extLst>
      <p:ext uri="{BB962C8B-B14F-4D97-AF65-F5344CB8AC3E}">
        <p14:creationId xmlns:p14="http://schemas.microsoft.com/office/powerpoint/2010/main" val="25165283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6E5CC4D0-A403-43B1-A656-419E83E996A4}" type="slidenum">
              <a:rPr lang="es-MX" smtClean="0"/>
              <a:t>18</a:t>
            </a:fld>
            <a:endParaRPr lang="es-MX"/>
          </a:p>
        </p:txBody>
      </p:sp>
    </p:spTree>
    <p:extLst>
      <p:ext uri="{BB962C8B-B14F-4D97-AF65-F5344CB8AC3E}">
        <p14:creationId xmlns:p14="http://schemas.microsoft.com/office/powerpoint/2010/main" val="4229736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7261139-1823-1946-97D5-C8B05AEFD8E3}"/>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p>
        </p:txBody>
      </p:sp>
      <p:sp>
        <p:nvSpPr>
          <p:cNvPr id="3" name="Subtítulo 2">
            <a:extLst>
              <a:ext uri="{FF2B5EF4-FFF2-40B4-BE49-F238E27FC236}">
                <a16:creationId xmlns:a16="http://schemas.microsoft.com/office/drawing/2014/main" id="{E800E0C4-A00A-184D-9358-26CB391EED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p>
        </p:txBody>
      </p:sp>
      <p:sp>
        <p:nvSpPr>
          <p:cNvPr id="4" name="Marcador de fecha 3">
            <a:extLst>
              <a:ext uri="{FF2B5EF4-FFF2-40B4-BE49-F238E27FC236}">
                <a16:creationId xmlns:a16="http://schemas.microsoft.com/office/drawing/2014/main" id="{C622FF72-B5A2-DE40-B23D-03F47D683826}"/>
              </a:ext>
            </a:extLst>
          </p:cNvPr>
          <p:cNvSpPr>
            <a:spLocks noGrp="1"/>
          </p:cNvSpPr>
          <p:nvPr>
            <p:ph type="dt" sz="half" idx="10"/>
          </p:nvPr>
        </p:nvSpPr>
        <p:spPr/>
        <p:txBody>
          <a:bodyPr/>
          <a:lstStyle/>
          <a:p>
            <a:fld id="{6492D270-A9C1-7D46-9E75-C4B9057EC929}" type="datetimeFigureOut">
              <a:rPr lang="es-MX" smtClean="0"/>
              <a:t>29/06/22</a:t>
            </a:fld>
            <a:endParaRPr lang="es-MX"/>
          </a:p>
        </p:txBody>
      </p:sp>
      <p:sp>
        <p:nvSpPr>
          <p:cNvPr id="5" name="Marcador de pie de página 4">
            <a:extLst>
              <a:ext uri="{FF2B5EF4-FFF2-40B4-BE49-F238E27FC236}">
                <a16:creationId xmlns:a16="http://schemas.microsoft.com/office/drawing/2014/main" id="{94E05A6C-D66B-A04B-B3AB-1089248566FC}"/>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A740B768-3878-2F40-8697-4A7CA9CB1437}"/>
              </a:ext>
            </a:extLst>
          </p:cNvPr>
          <p:cNvSpPr>
            <a:spLocks noGrp="1"/>
          </p:cNvSpPr>
          <p:nvPr>
            <p:ph type="sldNum" sz="quarter" idx="12"/>
          </p:nvPr>
        </p:nvSpPr>
        <p:spPr/>
        <p:txBody>
          <a:bodyPr/>
          <a:lstStyle/>
          <a:p>
            <a:fld id="{0AC8CF12-B99C-E34F-AD93-71005C4C9029}" type="slidenum">
              <a:rPr lang="es-MX" smtClean="0"/>
              <a:t>‹Nº›</a:t>
            </a:fld>
            <a:endParaRPr lang="es-MX"/>
          </a:p>
        </p:txBody>
      </p:sp>
    </p:spTree>
    <p:extLst>
      <p:ext uri="{BB962C8B-B14F-4D97-AF65-F5344CB8AC3E}">
        <p14:creationId xmlns:p14="http://schemas.microsoft.com/office/powerpoint/2010/main" val="31972209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F6774A-BD8E-7642-B35E-0CEE3183C70E}"/>
              </a:ext>
            </a:extLst>
          </p:cNvPr>
          <p:cNvSpPr>
            <a:spLocks noGrp="1"/>
          </p:cNvSpPr>
          <p:nvPr>
            <p:ph type="title"/>
          </p:nvPr>
        </p:nvSpPr>
        <p:spPr/>
        <p:txBody>
          <a:bodyPr/>
          <a:lstStyle/>
          <a:p>
            <a:r>
              <a:rPr lang="es-MX"/>
              <a:t>Haz clic para modificar el estilo de título del patrón</a:t>
            </a:r>
          </a:p>
        </p:txBody>
      </p:sp>
      <p:sp>
        <p:nvSpPr>
          <p:cNvPr id="3" name="Marcador de texto vertical 2">
            <a:extLst>
              <a:ext uri="{FF2B5EF4-FFF2-40B4-BE49-F238E27FC236}">
                <a16:creationId xmlns:a16="http://schemas.microsoft.com/office/drawing/2014/main" id="{0EC8C006-2EC8-794A-B77A-2DFB062055BF}"/>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25F5A9E7-1703-474A-9D5F-F61F9021E39F}"/>
              </a:ext>
            </a:extLst>
          </p:cNvPr>
          <p:cNvSpPr>
            <a:spLocks noGrp="1"/>
          </p:cNvSpPr>
          <p:nvPr>
            <p:ph type="dt" sz="half" idx="10"/>
          </p:nvPr>
        </p:nvSpPr>
        <p:spPr/>
        <p:txBody>
          <a:bodyPr/>
          <a:lstStyle/>
          <a:p>
            <a:fld id="{6492D270-A9C1-7D46-9E75-C4B9057EC929}" type="datetimeFigureOut">
              <a:rPr lang="es-MX" smtClean="0"/>
              <a:t>29/06/22</a:t>
            </a:fld>
            <a:endParaRPr lang="es-MX"/>
          </a:p>
        </p:txBody>
      </p:sp>
      <p:sp>
        <p:nvSpPr>
          <p:cNvPr id="5" name="Marcador de pie de página 4">
            <a:extLst>
              <a:ext uri="{FF2B5EF4-FFF2-40B4-BE49-F238E27FC236}">
                <a16:creationId xmlns:a16="http://schemas.microsoft.com/office/drawing/2014/main" id="{E715A0A8-012D-B54C-901F-974635485E42}"/>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D1867CC6-494B-674F-8036-DD30F530824B}"/>
              </a:ext>
            </a:extLst>
          </p:cNvPr>
          <p:cNvSpPr>
            <a:spLocks noGrp="1"/>
          </p:cNvSpPr>
          <p:nvPr>
            <p:ph type="sldNum" sz="quarter" idx="12"/>
          </p:nvPr>
        </p:nvSpPr>
        <p:spPr/>
        <p:txBody>
          <a:bodyPr/>
          <a:lstStyle/>
          <a:p>
            <a:fld id="{0AC8CF12-B99C-E34F-AD93-71005C4C9029}" type="slidenum">
              <a:rPr lang="es-MX" smtClean="0"/>
              <a:t>‹Nº›</a:t>
            </a:fld>
            <a:endParaRPr lang="es-MX"/>
          </a:p>
        </p:txBody>
      </p:sp>
    </p:spTree>
    <p:extLst>
      <p:ext uri="{BB962C8B-B14F-4D97-AF65-F5344CB8AC3E}">
        <p14:creationId xmlns:p14="http://schemas.microsoft.com/office/powerpoint/2010/main" val="1293015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239858B-4659-EA42-B997-E9CF64DD8CCC}"/>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p>
        </p:txBody>
      </p:sp>
      <p:sp>
        <p:nvSpPr>
          <p:cNvPr id="3" name="Marcador de texto vertical 2">
            <a:extLst>
              <a:ext uri="{FF2B5EF4-FFF2-40B4-BE49-F238E27FC236}">
                <a16:creationId xmlns:a16="http://schemas.microsoft.com/office/drawing/2014/main" id="{0B4281AD-F0E9-B741-AD5B-1AD9CACF9EE5}"/>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93AFBE4E-2880-5247-BE61-0A2F9D3F98C0}"/>
              </a:ext>
            </a:extLst>
          </p:cNvPr>
          <p:cNvSpPr>
            <a:spLocks noGrp="1"/>
          </p:cNvSpPr>
          <p:nvPr>
            <p:ph type="dt" sz="half" idx="10"/>
          </p:nvPr>
        </p:nvSpPr>
        <p:spPr/>
        <p:txBody>
          <a:bodyPr/>
          <a:lstStyle/>
          <a:p>
            <a:fld id="{6492D270-A9C1-7D46-9E75-C4B9057EC929}" type="datetimeFigureOut">
              <a:rPr lang="es-MX" smtClean="0"/>
              <a:t>29/06/22</a:t>
            </a:fld>
            <a:endParaRPr lang="es-MX"/>
          </a:p>
        </p:txBody>
      </p:sp>
      <p:sp>
        <p:nvSpPr>
          <p:cNvPr id="5" name="Marcador de pie de página 4">
            <a:extLst>
              <a:ext uri="{FF2B5EF4-FFF2-40B4-BE49-F238E27FC236}">
                <a16:creationId xmlns:a16="http://schemas.microsoft.com/office/drawing/2014/main" id="{966AE657-8C3C-DE40-A143-EE389A3897FB}"/>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714B843C-ED66-D34B-8450-C0A5078F33A7}"/>
              </a:ext>
            </a:extLst>
          </p:cNvPr>
          <p:cNvSpPr>
            <a:spLocks noGrp="1"/>
          </p:cNvSpPr>
          <p:nvPr>
            <p:ph type="sldNum" sz="quarter" idx="12"/>
          </p:nvPr>
        </p:nvSpPr>
        <p:spPr/>
        <p:txBody>
          <a:bodyPr/>
          <a:lstStyle/>
          <a:p>
            <a:fld id="{0AC8CF12-B99C-E34F-AD93-71005C4C9029}" type="slidenum">
              <a:rPr lang="es-MX" smtClean="0"/>
              <a:t>‹Nº›</a:t>
            </a:fld>
            <a:endParaRPr lang="es-MX"/>
          </a:p>
        </p:txBody>
      </p:sp>
    </p:spTree>
    <p:extLst>
      <p:ext uri="{BB962C8B-B14F-4D97-AF65-F5344CB8AC3E}">
        <p14:creationId xmlns:p14="http://schemas.microsoft.com/office/powerpoint/2010/main" val="951024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E04613-50C6-5C4D-8A27-BDBDEB085561}"/>
              </a:ext>
            </a:extLst>
          </p:cNvPr>
          <p:cNvSpPr>
            <a:spLocks noGrp="1"/>
          </p:cNvSpPr>
          <p:nvPr>
            <p:ph type="title"/>
          </p:nvPr>
        </p:nvSpPr>
        <p:spPr/>
        <p:txBody>
          <a:bodyPr/>
          <a:lstStyle/>
          <a:p>
            <a:r>
              <a:rPr lang="es-MX"/>
              <a:t>Haz clic para modificar el estilo de título del patrón</a:t>
            </a:r>
          </a:p>
        </p:txBody>
      </p:sp>
      <p:sp>
        <p:nvSpPr>
          <p:cNvPr id="3" name="Marcador de contenido 2">
            <a:extLst>
              <a:ext uri="{FF2B5EF4-FFF2-40B4-BE49-F238E27FC236}">
                <a16:creationId xmlns:a16="http://schemas.microsoft.com/office/drawing/2014/main" id="{643D6F57-D2CA-5646-AF85-C2AEF03B15A5}"/>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27857949-947C-E449-9391-D8AE790A0435}"/>
              </a:ext>
            </a:extLst>
          </p:cNvPr>
          <p:cNvSpPr>
            <a:spLocks noGrp="1"/>
          </p:cNvSpPr>
          <p:nvPr>
            <p:ph type="dt" sz="half" idx="10"/>
          </p:nvPr>
        </p:nvSpPr>
        <p:spPr/>
        <p:txBody>
          <a:bodyPr/>
          <a:lstStyle/>
          <a:p>
            <a:fld id="{6492D270-A9C1-7D46-9E75-C4B9057EC929}" type="datetimeFigureOut">
              <a:rPr lang="es-MX" smtClean="0"/>
              <a:t>29/06/22</a:t>
            </a:fld>
            <a:endParaRPr lang="es-MX"/>
          </a:p>
        </p:txBody>
      </p:sp>
      <p:sp>
        <p:nvSpPr>
          <p:cNvPr id="5" name="Marcador de pie de página 4">
            <a:extLst>
              <a:ext uri="{FF2B5EF4-FFF2-40B4-BE49-F238E27FC236}">
                <a16:creationId xmlns:a16="http://schemas.microsoft.com/office/drawing/2014/main" id="{E5DE1F08-D381-B447-9442-0E0414597AAC}"/>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A000AC0B-6DC0-2C47-8EED-EAAE7ABEA406}"/>
              </a:ext>
            </a:extLst>
          </p:cNvPr>
          <p:cNvSpPr>
            <a:spLocks noGrp="1"/>
          </p:cNvSpPr>
          <p:nvPr>
            <p:ph type="sldNum" sz="quarter" idx="12"/>
          </p:nvPr>
        </p:nvSpPr>
        <p:spPr/>
        <p:txBody>
          <a:bodyPr/>
          <a:lstStyle/>
          <a:p>
            <a:fld id="{0AC8CF12-B99C-E34F-AD93-71005C4C9029}" type="slidenum">
              <a:rPr lang="es-MX" smtClean="0"/>
              <a:t>‹Nº›</a:t>
            </a:fld>
            <a:endParaRPr lang="es-MX"/>
          </a:p>
        </p:txBody>
      </p:sp>
    </p:spTree>
    <p:extLst>
      <p:ext uri="{BB962C8B-B14F-4D97-AF65-F5344CB8AC3E}">
        <p14:creationId xmlns:p14="http://schemas.microsoft.com/office/powerpoint/2010/main" val="2072832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5A1375-EAB2-A447-8BF8-9E59A4784837}"/>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p>
        </p:txBody>
      </p:sp>
      <p:sp>
        <p:nvSpPr>
          <p:cNvPr id="3" name="Marcador de texto 2">
            <a:extLst>
              <a:ext uri="{FF2B5EF4-FFF2-40B4-BE49-F238E27FC236}">
                <a16:creationId xmlns:a16="http://schemas.microsoft.com/office/drawing/2014/main" id="{84EDBA47-0B54-9147-995A-29EF269B4E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37B4B353-DD70-6747-AD61-CFC270E0BA59}"/>
              </a:ext>
            </a:extLst>
          </p:cNvPr>
          <p:cNvSpPr>
            <a:spLocks noGrp="1"/>
          </p:cNvSpPr>
          <p:nvPr>
            <p:ph type="dt" sz="half" idx="10"/>
          </p:nvPr>
        </p:nvSpPr>
        <p:spPr/>
        <p:txBody>
          <a:bodyPr/>
          <a:lstStyle/>
          <a:p>
            <a:fld id="{6492D270-A9C1-7D46-9E75-C4B9057EC929}" type="datetimeFigureOut">
              <a:rPr lang="es-MX" smtClean="0"/>
              <a:t>29/06/22</a:t>
            </a:fld>
            <a:endParaRPr lang="es-MX"/>
          </a:p>
        </p:txBody>
      </p:sp>
      <p:sp>
        <p:nvSpPr>
          <p:cNvPr id="5" name="Marcador de pie de página 4">
            <a:extLst>
              <a:ext uri="{FF2B5EF4-FFF2-40B4-BE49-F238E27FC236}">
                <a16:creationId xmlns:a16="http://schemas.microsoft.com/office/drawing/2014/main" id="{6632D441-BE98-2C4E-8011-88E57B5C7DEC}"/>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909E9230-E767-8C40-BB51-4C23FEA68478}"/>
              </a:ext>
            </a:extLst>
          </p:cNvPr>
          <p:cNvSpPr>
            <a:spLocks noGrp="1"/>
          </p:cNvSpPr>
          <p:nvPr>
            <p:ph type="sldNum" sz="quarter" idx="12"/>
          </p:nvPr>
        </p:nvSpPr>
        <p:spPr/>
        <p:txBody>
          <a:bodyPr/>
          <a:lstStyle/>
          <a:p>
            <a:fld id="{0AC8CF12-B99C-E34F-AD93-71005C4C9029}" type="slidenum">
              <a:rPr lang="es-MX" smtClean="0"/>
              <a:t>‹Nº›</a:t>
            </a:fld>
            <a:endParaRPr lang="es-MX"/>
          </a:p>
        </p:txBody>
      </p:sp>
    </p:spTree>
    <p:extLst>
      <p:ext uri="{BB962C8B-B14F-4D97-AF65-F5344CB8AC3E}">
        <p14:creationId xmlns:p14="http://schemas.microsoft.com/office/powerpoint/2010/main" val="3817714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248459-63FF-A640-ACF0-71415DA3BDEF}"/>
              </a:ext>
            </a:extLst>
          </p:cNvPr>
          <p:cNvSpPr>
            <a:spLocks noGrp="1"/>
          </p:cNvSpPr>
          <p:nvPr>
            <p:ph type="title"/>
          </p:nvPr>
        </p:nvSpPr>
        <p:spPr/>
        <p:txBody>
          <a:bodyPr/>
          <a:lstStyle/>
          <a:p>
            <a:r>
              <a:rPr lang="es-MX"/>
              <a:t>Haz clic para modificar el estilo de título del patrón</a:t>
            </a:r>
          </a:p>
        </p:txBody>
      </p:sp>
      <p:sp>
        <p:nvSpPr>
          <p:cNvPr id="3" name="Marcador de contenido 2">
            <a:extLst>
              <a:ext uri="{FF2B5EF4-FFF2-40B4-BE49-F238E27FC236}">
                <a16:creationId xmlns:a16="http://schemas.microsoft.com/office/drawing/2014/main" id="{40814540-FF1F-A24D-BDE8-9A6E2F22AD45}"/>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contenido 3">
            <a:extLst>
              <a:ext uri="{FF2B5EF4-FFF2-40B4-BE49-F238E27FC236}">
                <a16:creationId xmlns:a16="http://schemas.microsoft.com/office/drawing/2014/main" id="{A593AC68-287D-9D43-873C-B66301384507}"/>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5" name="Marcador de fecha 4">
            <a:extLst>
              <a:ext uri="{FF2B5EF4-FFF2-40B4-BE49-F238E27FC236}">
                <a16:creationId xmlns:a16="http://schemas.microsoft.com/office/drawing/2014/main" id="{B90FF8EE-FD3B-764E-85EA-76CB40E11F28}"/>
              </a:ext>
            </a:extLst>
          </p:cNvPr>
          <p:cNvSpPr>
            <a:spLocks noGrp="1"/>
          </p:cNvSpPr>
          <p:nvPr>
            <p:ph type="dt" sz="half" idx="10"/>
          </p:nvPr>
        </p:nvSpPr>
        <p:spPr/>
        <p:txBody>
          <a:bodyPr/>
          <a:lstStyle/>
          <a:p>
            <a:fld id="{6492D270-A9C1-7D46-9E75-C4B9057EC929}" type="datetimeFigureOut">
              <a:rPr lang="es-MX" smtClean="0"/>
              <a:t>29/06/22</a:t>
            </a:fld>
            <a:endParaRPr lang="es-MX"/>
          </a:p>
        </p:txBody>
      </p:sp>
      <p:sp>
        <p:nvSpPr>
          <p:cNvPr id="6" name="Marcador de pie de página 5">
            <a:extLst>
              <a:ext uri="{FF2B5EF4-FFF2-40B4-BE49-F238E27FC236}">
                <a16:creationId xmlns:a16="http://schemas.microsoft.com/office/drawing/2014/main" id="{4DBD9BAE-E4F2-934B-910E-FC551755A933}"/>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507702B4-A9D6-3542-B0D1-DC8918879312}"/>
              </a:ext>
            </a:extLst>
          </p:cNvPr>
          <p:cNvSpPr>
            <a:spLocks noGrp="1"/>
          </p:cNvSpPr>
          <p:nvPr>
            <p:ph type="sldNum" sz="quarter" idx="12"/>
          </p:nvPr>
        </p:nvSpPr>
        <p:spPr/>
        <p:txBody>
          <a:bodyPr/>
          <a:lstStyle/>
          <a:p>
            <a:fld id="{0AC8CF12-B99C-E34F-AD93-71005C4C9029}" type="slidenum">
              <a:rPr lang="es-MX" smtClean="0"/>
              <a:t>‹Nº›</a:t>
            </a:fld>
            <a:endParaRPr lang="es-MX"/>
          </a:p>
        </p:txBody>
      </p:sp>
    </p:spTree>
    <p:extLst>
      <p:ext uri="{BB962C8B-B14F-4D97-AF65-F5344CB8AC3E}">
        <p14:creationId xmlns:p14="http://schemas.microsoft.com/office/powerpoint/2010/main" val="2850627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D37629-FC27-4B4B-9EB4-D7BC02A08241}"/>
              </a:ext>
            </a:extLst>
          </p:cNvPr>
          <p:cNvSpPr>
            <a:spLocks noGrp="1"/>
          </p:cNvSpPr>
          <p:nvPr>
            <p:ph type="title"/>
          </p:nvPr>
        </p:nvSpPr>
        <p:spPr>
          <a:xfrm>
            <a:off x="839788" y="365125"/>
            <a:ext cx="10515600" cy="1325563"/>
          </a:xfrm>
        </p:spPr>
        <p:txBody>
          <a:bodyPr/>
          <a:lstStyle/>
          <a:p>
            <a:r>
              <a:rPr lang="es-MX"/>
              <a:t>Haz clic para modificar el estilo de título del patrón</a:t>
            </a:r>
          </a:p>
        </p:txBody>
      </p:sp>
      <p:sp>
        <p:nvSpPr>
          <p:cNvPr id="3" name="Marcador de texto 2">
            <a:extLst>
              <a:ext uri="{FF2B5EF4-FFF2-40B4-BE49-F238E27FC236}">
                <a16:creationId xmlns:a16="http://schemas.microsoft.com/office/drawing/2014/main" id="{4AF99ABA-F694-474D-819F-EDDA28DFC8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193F3DDB-FE5F-1049-AEC3-48D3605B6D7B}"/>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5" name="Marcador de texto 4">
            <a:extLst>
              <a:ext uri="{FF2B5EF4-FFF2-40B4-BE49-F238E27FC236}">
                <a16:creationId xmlns:a16="http://schemas.microsoft.com/office/drawing/2014/main" id="{93402F26-8216-244D-85F2-7C88CB5BD0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E0CCAB35-99F5-F04D-A75D-007D55D8CD57}"/>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7" name="Marcador de fecha 6">
            <a:extLst>
              <a:ext uri="{FF2B5EF4-FFF2-40B4-BE49-F238E27FC236}">
                <a16:creationId xmlns:a16="http://schemas.microsoft.com/office/drawing/2014/main" id="{28745344-978D-054D-9D41-52D362BEBA3C}"/>
              </a:ext>
            </a:extLst>
          </p:cNvPr>
          <p:cNvSpPr>
            <a:spLocks noGrp="1"/>
          </p:cNvSpPr>
          <p:nvPr>
            <p:ph type="dt" sz="half" idx="10"/>
          </p:nvPr>
        </p:nvSpPr>
        <p:spPr/>
        <p:txBody>
          <a:bodyPr/>
          <a:lstStyle/>
          <a:p>
            <a:fld id="{6492D270-A9C1-7D46-9E75-C4B9057EC929}" type="datetimeFigureOut">
              <a:rPr lang="es-MX" smtClean="0"/>
              <a:t>29/06/22</a:t>
            </a:fld>
            <a:endParaRPr lang="es-MX"/>
          </a:p>
        </p:txBody>
      </p:sp>
      <p:sp>
        <p:nvSpPr>
          <p:cNvPr id="8" name="Marcador de pie de página 7">
            <a:extLst>
              <a:ext uri="{FF2B5EF4-FFF2-40B4-BE49-F238E27FC236}">
                <a16:creationId xmlns:a16="http://schemas.microsoft.com/office/drawing/2014/main" id="{62328E40-747B-824F-97C4-720CA65B0BD5}"/>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a16="http://schemas.microsoft.com/office/drawing/2014/main" id="{87723CB9-8282-5349-AF9B-57D59C9C04BB}"/>
              </a:ext>
            </a:extLst>
          </p:cNvPr>
          <p:cNvSpPr>
            <a:spLocks noGrp="1"/>
          </p:cNvSpPr>
          <p:nvPr>
            <p:ph type="sldNum" sz="quarter" idx="12"/>
          </p:nvPr>
        </p:nvSpPr>
        <p:spPr/>
        <p:txBody>
          <a:bodyPr/>
          <a:lstStyle/>
          <a:p>
            <a:fld id="{0AC8CF12-B99C-E34F-AD93-71005C4C9029}" type="slidenum">
              <a:rPr lang="es-MX" smtClean="0"/>
              <a:t>‹Nº›</a:t>
            </a:fld>
            <a:endParaRPr lang="es-MX"/>
          </a:p>
        </p:txBody>
      </p:sp>
    </p:spTree>
    <p:extLst>
      <p:ext uri="{BB962C8B-B14F-4D97-AF65-F5344CB8AC3E}">
        <p14:creationId xmlns:p14="http://schemas.microsoft.com/office/powerpoint/2010/main" val="1158600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A8B484-6F41-5F42-97EB-C0DBED4BA4DE}"/>
              </a:ext>
            </a:extLst>
          </p:cNvPr>
          <p:cNvSpPr>
            <a:spLocks noGrp="1"/>
          </p:cNvSpPr>
          <p:nvPr>
            <p:ph type="title"/>
          </p:nvPr>
        </p:nvSpPr>
        <p:spPr/>
        <p:txBody>
          <a:bodyPr/>
          <a:lstStyle/>
          <a:p>
            <a:r>
              <a:rPr lang="es-MX"/>
              <a:t>Haz clic para modificar el estilo de título del patrón</a:t>
            </a:r>
          </a:p>
        </p:txBody>
      </p:sp>
      <p:sp>
        <p:nvSpPr>
          <p:cNvPr id="3" name="Marcador de fecha 2">
            <a:extLst>
              <a:ext uri="{FF2B5EF4-FFF2-40B4-BE49-F238E27FC236}">
                <a16:creationId xmlns:a16="http://schemas.microsoft.com/office/drawing/2014/main" id="{C620C9AB-F9C0-3A4D-9449-2ADF0B07B612}"/>
              </a:ext>
            </a:extLst>
          </p:cNvPr>
          <p:cNvSpPr>
            <a:spLocks noGrp="1"/>
          </p:cNvSpPr>
          <p:nvPr>
            <p:ph type="dt" sz="half" idx="10"/>
          </p:nvPr>
        </p:nvSpPr>
        <p:spPr/>
        <p:txBody>
          <a:bodyPr/>
          <a:lstStyle/>
          <a:p>
            <a:fld id="{6492D270-A9C1-7D46-9E75-C4B9057EC929}" type="datetimeFigureOut">
              <a:rPr lang="es-MX" smtClean="0"/>
              <a:t>29/06/22</a:t>
            </a:fld>
            <a:endParaRPr lang="es-MX"/>
          </a:p>
        </p:txBody>
      </p:sp>
      <p:sp>
        <p:nvSpPr>
          <p:cNvPr id="4" name="Marcador de pie de página 3">
            <a:extLst>
              <a:ext uri="{FF2B5EF4-FFF2-40B4-BE49-F238E27FC236}">
                <a16:creationId xmlns:a16="http://schemas.microsoft.com/office/drawing/2014/main" id="{2397F256-0A20-CF4A-B026-29572D0B2BE6}"/>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86F896BC-5E96-1A4E-91F0-4D41D8AEA439}"/>
              </a:ext>
            </a:extLst>
          </p:cNvPr>
          <p:cNvSpPr>
            <a:spLocks noGrp="1"/>
          </p:cNvSpPr>
          <p:nvPr>
            <p:ph type="sldNum" sz="quarter" idx="12"/>
          </p:nvPr>
        </p:nvSpPr>
        <p:spPr/>
        <p:txBody>
          <a:bodyPr/>
          <a:lstStyle/>
          <a:p>
            <a:fld id="{0AC8CF12-B99C-E34F-AD93-71005C4C9029}" type="slidenum">
              <a:rPr lang="es-MX" smtClean="0"/>
              <a:t>‹Nº›</a:t>
            </a:fld>
            <a:endParaRPr lang="es-MX"/>
          </a:p>
        </p:txBody>
      </p:sp>
    </p:spTree>
    <p:extLst>
      <p:ext uri="{BB962C8B-B14F-4D97-AF65-F5344CB8AC3E}">
        <p14:creationId xmlns:p14="http://schemas.microsoft.com/office/powerpoint/2010/main" val="165030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DC98BD6-907B-0A45-A355-14539FEBBC79}"/>
              </a:ext>
            </a:extLst>
          </p:cNvPr>
          <p:cNvSpPr>
            <a:spLocks noGrp="1"/>
          </p:cNvSpPr>
          <p:nvPr>
            <p:ph type="dt" sz="half" idx="10"/>
          </p:nvPr>
        </p:nvSpPr>
        <p:spPr/>
        <p:txBody>
          <a:bodyPr/>
          <a:lstStyle/>
          <a:p>
            <a:fld id="{6492D270-A9C1-7D46-9E75-C4B9057EC929}" type="datetimeFigureOut">
              <a:rPr lang="es-MX" smtClean="0"/>
              <a:t>29/06/22</a:t>
            </a:fld>
            <a:endParaRPr lang="es-MX"/>
          </a:p>
        </p:txBody>
      </p:sp>
      <p:sp>
        <p:nvSpPr>
          <p:cNvPr id="3" name="Marcador de pie de página 2">
            <a:extLst>
              <a:ext uri="{FF2B5EF4-FFF2-40B4-BE49-F238E27FC236}">
                <a16:creationId xmlns:a16="http://schemas.microsoft.com/office/drawing/2014/main" id="{67697F21-BD94-CB42-A1C5-1D596CF30BDD}"/>
              </a:ext>
            </a:extLst>
          </p:cNvPr>
          <p:cNvSpPr>
            <a:spLocks noGrp="1"/>
          </p:cNvSpPr>
          <p:nvPr>
            <p:ph type="ftr" sz="quarter" idx="11"/>
          </p:nvPr>
        </p:nvSpPr>
        <p:spPr/>
        <p:txBody>
          <a:bodyPr/>
          <a:lstStyle/>
          <a:p>
            <a:endParaRPr lang="es-MX"/>
          </a:p>
        </p:txBody>
      </p:sp>
      <p:sp>
        <p:nvSpPr>
          <p:cNvPr id="4" name="Marcador de número de diapositiva 3">
            <a:extLst>
              <a:ext uri="{FF2B5EF4-FFF2-40B4-BE49-F238E27FC236}">
                <a16:creationId xmlns:a16="http://schemas.microsoft.com/office/drawing/2014/main" id="{21A7CEFC-2A77-8E4C-96A1-55AB168F9200}"/>
              </a:ext>
            </a:extLst>
          </p:cNvPr>
          <p:cNvSpPr>
            <a:spLocks noGrp="1"/>
          </p:cNvSpPr>
          <p:nvPr>
            <p:ph type="sldNum" sz="quarter" idx="12"/>
          </p:nvPr>
        </p:nvSpPr>
        <p:spPr/>
        <p:txBody>
          <a:bodyPr/>
          <a:lstStyle/>
          <a:p>
            <a:fld id="{0AC8CF12-B99C-E34F-AD93-71005C4C9029}" type="slidenum">
              <a:rPr lang="es-MX" smtClean="0"/>
              <a:t>‹Nº›</a:t>
            </a:fld>
            <a:endParaRPr lang="es-MX"/>
          </a:p>
        </p:txBody>
      </p:sp>
    </p:spTree>
    <p:extLst>
      <p:ext uri="{BB962C8B-B14F-4D97-AF65-F5344CB8AC3E}">
        <p14:creationId xmlns:p14="http://schemas.microsoft.com/office/powerpoint/2010/main" val="493708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DACA0D-C364-4F4D-89D1-957D4EB60389}"/>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p>
        </p:txBody>
      </p:sp>
      <p:sp>
        <p:nvSpPr>
          <p:cNvPr id="3" name="Marcador de contenido 2">
            <a:extLst>
              <a:ext uri="{FF2B5EF4-FFF2-40B4-BE49-F238E27FC236}">
                <a16:creationId xmlns:a16="http://schemas.microsoft.com/office/drawing/2014/main" id="{F3577250-865B-4A43-9087-33BA25AB89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texto 3">
            <a:extLst>
              <a:ext uri="{FF2B5EF4-FFF2-40B4-BE49-F238E27FC236}">
                <a16:creationId xmlns:a16="http://schemas.microsoft.com/office/drawing/2014/main" id="{ED93B893-61DE-EC4B-A634-09DB612389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9018F193-3651-534A-A1FA-62268316CE63}"/>
              </a:ext>
            </a:extLst>
          </p:cNvPr>
          <p:cNvSpPr>
            <a:spLocks noGrp="1"/>
          </p:cNvSpPr>
          <p:nvPr>
            <p:ph type="dt" sz="half" idx="10"/>
          </p:nvPr>
        </p:nvSpPr>
        <p:spPr/>
        <p:txBody>
          <a:bodyPr/>
          <a:lstStyle/>
          <a:p>
            <a:fld id="{6492D270-A9C1-7D46-9E75-C4B9057EC929}" type="datetimeFigureOut">
              <a:rPr lang="es-MX" smtClean="0"/>
              <a:t>29/06/22</a:t>
            </a:fld>
            <a:endParaRPr lang="es-MX"/>
          </a:p>
        </p:txBody>
      </p:sp>
      <p:sp>
        <p:nvSpPr>
          <p:cNvPr id="6" name="Marcador de pie de página 5">
            <a:extLst>
              <a:ext uri="{FF2B5EF4-FFF2-40B4-BE49-F238E27FC236}">
                <a16:creationId xmlns:a16="http://schemas.microsoft.com/office/drawing/2014/main" id="{C0CF0F4C-CD7A-4148-851C-517A95355920}"/>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130735F5-3D08-FF40-925D-38A2447FFA0C}"/>
              </a:ext>
            </a:extLst>
          </p:cNvPr>
          <p:cNvSpPr>
            <a:spLocks noGrp="1"/>
          </p:cNvSpPr>
          <p:nvPr>
            <p:ph type="sldNum" sz="quarter" idx="12"/>
          </p:nvPr>
        </p:nvSpPr>
        <p:spPr/>
        <p:txBody>
          <a:bodyPr/>
          <a:lstStyle/>
          <a:p>
            <a:fld id="{0AC8CF12-B99C-E34F-AD93-71005C4C9029}" type="slidenum">
              <a:rPr lang="es-MX" smtClean="0"/>
              <a:t>‹Nº›</a:t>
            </a:fld>
            <a:endParaRPr lang="es-MX"/>
          </a:p>
        </p:txBody>
      </p:sp>
    </p:spTree>
    <p:extLst>
      <p:ext uri="{BB962C8B-B14F-4D97-AF65-F5344CB8AC3E}">
        <p14:creationId xmlns:p14="http://schemas.microsoft.com/office/powerpoint/2010/main" val="20403611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19F87E-6A5B-E340-B4BE-B6E8294BB1BB}"/>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p>
        </p:txBody>
      </p:sp>
      <p:sp>
        <p:nvSpPr>
          <p:cNvPr id="3" name="Marcador de posición de imagen 2">
            <a:extLst>
              <a:ext uri="{FF2B5EF4-FFF2-40B4-BE49-F238E27FC236}">
                <a16:creationId xmlns:a16="http://schemas.microsoft.com/office/drawing/2014/main" id="{FD1B79C8-7F87-7C46-ABA0-716A8E3B800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a:extLst>
              <a:ext uri="{FF2B5EF4-FFF2-40B4-BE49-F238E27FC236}">
                <a16:creationId xmlns:a16="http://schemas.microsoft.com/office/drawing/2014/main" id="{C1339FA8-9F30-D947-BCA3-C4996A2BA0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5BBA3138-B269-5A46-8C91-A9509D78C0B2}"/>
              </a:ext>
            </a:extLst>
          </p:cNvPr>
          <p:cNvSpPr>
            <a:spLocks noGrp="1"/>
          </p:cNvSpPr>
          <p:nvPr>
            <p:ph type="dt" sz="half" idx="10"/>
          </p:nvPr>
        </p:nvSpPr>
        <p:spPr/>
        <p:txBody>
          <a:bodyPr/>
          <a:lstStyle/>
          <a:p>
            <a:fld id="{6492D270-A9C1-7D46-9E75-C4B9057EC929}" type="datetimeFigureOut">
              <a:rPr lang="es-MX" smtClean="0"/>
              <a:t>29/06/22</a:t>
            </a:fld>
            <a:endParaRPr lang="es-MX"/>
          </a:p>
        </p:txBody>
      </p:sp>
      <p:sp>
        <p:nvSpPr>
          <p:cNvPr id="6" name="Marcador de pie de página 5">
            <a:extLst>
              <a:ext uri="{FF2B5EF4-FFF2-40B4-BE49-F238E27FC236}">
                <a16:creationId xmlns:a16="http://schemas.microsoft.com/office/drawing/2014/main" id="{B900EAF3-9E6B-3647-B8F9-FC793BF14227}"/>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A5D79A1C-C2F7-2948-B4F5-2D909453D8BE}"/>
              </a:ext>
            </a:extLst>
          </p:cNvPr>
          <p:cNvSpPr>
            <a:spLocks noGrp="1"/>
          </p:cNvSpPr>
          <p:nvPr>
            <p:ph type="sldNum" sz="quarter" idx="12"/>
          </p:nvPr>
        </p:nvSpPr>
        <p:spPr/>
        <p:txBody>
          <a:bodyPr/>
          <a:lstStyle/>
          <a:p>
            <a:fld id="{0AC8CF12-B99C-E34F-AD93-71005C4C9029}" type="slidenum">
              <a:rPr lang="es-MX" smtClean="0"/>
              <a:t>‹Nº›</a:t>
            </a:fld>
            <a:endParaRPr lang="es-MX"/>
          </a:p>
        </p:txBody>
      </p:sp>
    </p:spTree>
    <p:extLst>
      <p:ext uri="{BB962C8B-B14F-4D97-AF65-F5344CB8AC3E}">
        <p14:creationId xmlns:p14="http://schemas.microsoft.com/office/powerpoint/2010/main" val="2788011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9646777-6930-4D43-911F-90BC666309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p>
        </p:txBody>
      </p:sp>
      <p:sp>
        <p:nvSpPr>
          <p:cNvPr id="3" name="Marcador de texto 2">
            <a:extLst>
              <a:ext uri="{FF2B5EF4-FFF2-40B4-BE49-F238E27FC236}">
                <a16:creationId xmlns:a16="http://schemas.microsoft.com/office/drawing/2014/main" id="{E594F5E1-1C3E-E642-B65F-1485E36BEA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D06F9200-E4A2-1D44-AFC7-516AA0457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92D270-A9C1-7D46-9E75-C4B9057EC929}" type="datetimeFigureOut">
              <a:rPr lang="es-MX" smtClean="0"/>
              <a:t>29/06/22</a:t>
            </a:fld>
            <a:endParaRPr lang="es-MX"/>
          </a:p>
        </p:txBody>
      </p:sp>
      <p:sp>
        <p:nvSpPr>
          <p:cNvPr id="5" name="Marcador de pie de página 4">
            <a:extLst>
              <a:ext uri="{FF2B5EF4-FFF2-40B4-BE49-F238E27FC236}">
                <a16:creationId xmlns:a16="http://schemas.microsoft.com/office/drawing/2014/main" id="{31B948AF-AF14-2940-BA98-AFE8F14BB0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a:extLst>
              <a:ext uri="{FF2B5EF4-FFF2-40B4-BE49-F238E27FC236}">
                <a16:creationId xmlns:a16="http://schemas.microsoft.com/office/drawing/2014/main" id="{1E192B3D-20A5-ED41-9539-5B73D0EE92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C8CF12-B99C-E34F-AD93-71005C4C9029}" type="slidenum">
              <a:rPr lang="es-MX" smtClean="0"/>
              <a:t>‹Nº›</a:t>
            </a:fld>
            <a:endParaRPr lang="es-MX"/>
          </a:p>
        </p:txBody>
      </p:sp>
    </p:spTree>
    <p:extLst>
      <p:ext uri="{BB962C8B-B14F-4D97-AF65-F5344CB8AC3E}">
        <p14:creationId xmlns:p14="http://schemas.microsoft.com/office/powerpoint/2010/main" val="9235133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jp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4.jpg"/><Relationship Id="rId7" Type="http://schemas.openxmlformats.org/officeDocument/2006/relationships/image" Target="../media/image28.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Layout" Target="../slideLayouts/slideLayout1.xml"/><Relationship Id="rId5" Type="http://schemas.openxmlformats.org/officeDocument/2006/relationships/hyperlink" Target="mailto:denuncia@conade.gob.mx" TargetMode="External"/><Relationship Id="rId4" Type="http://schemas.openxmlformats.org/officeDocument/2006/relationships/hyperlink" Target="mailto:quejas@conade.gob.mx"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Layout" Target="../slideLayouts/slideLayout1.xml"/><Relationship Id="rId4" Type="http://schemas.openxmlformats.org/officeDocument/2006/relationships/hyperlink" Target="mailto:contraloriasocial@conade.gob.mx"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2.jp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image" Target="../media/image7.jpg"/><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9.jpg"/><Relationship Id="rId7" Type="http://schemas.openxmlformats.org/officeDocument/2006/relationships/diagramQuickStyle" Target="../diagrams/quickStyle2.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11.png"/><Relationship Id="rId4" Type="http://schemas.openxmlformats.org/officeDocument/2006/relationships/image" Target="../media/image2.png"/><Relationship Id="rId9" Type="http://schemas.microsoft.com/office/2007/relationships/diagramDrawing" Target="../diagrams/drawing2.xml"/></Relationships>
</file>

<file path=ppt/slides/_rels/slide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png"/><Relationship Id="rId7" Type="http://schemas.openxmlformats.org/officeDocument/2006/relationships/diagramColors" Target="../diagrams/colors3.xml"/><Relationship Id="rId2" Type="http://schemas.openxmlformats.org/officeDocument/2006/relationships/image" Target="../media/image12.jpg"/><Relationship Id="rId1" Type="http://schemas.openxmlformats.org/officeDocument/2006/relationships/slideLayout" Target="../slideLayouts/slideLayout1.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png"/><Relationship Id="rId7" Type="http://schemas.openxmlformats.org/officeDocument/2006/relationships/diagramColors" Target="../diagrams/colors4.xml"/><Relationship Id="rId2" Type="http://schemas.openxmlformats.org/officeDocument/2006/relationships/image" Target="../media/image14.jpg"/><Relationship Id="rId1" Type="http://schemas.openxmlformats.org/officeDocument/2006/relationships/slideLayout" Target="../slideLayouts/slideLayout1.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7.jpg"/><Relationship Id="rId7" Type="http://schemas.openxmlformats.org/officeDocument/2006/relationships/diagramQuickStyle" Target="../diagrams/quickStyle5.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2.png"/><Relationship Id="rId9" Type="http://schemas.microsoft.com/office/2007/relationships/diagramDrawing" Target="../diagrams/drawing5.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9EB55B-17F4-AC47-A716-F74FF33AF0E2}"/>
              </a:ext>
            </a:extLst>
          </p:cNvPr>
          <p:cNvSpPr>
            <a:spLocks noGrp="1"/>
          </p:cNvSpPr>
          <p:nvPr>
            <p:ph type="ctrTitle"/>
          </p:nvPr>
        </p:nvSpPr>
        <p:spPr/>
        <p:txBody>
          <a:bodyPr/>
          <a:lstStyle/>
          <a:p>
            <a:endParaRPr lang="es-MX"/>
          </a:p>
        </p:txBody>
      </p:sp>
      <p:sp>
        <p:nvSpPr>
          <p:cNvPr id="3" name="Subtítulo 2">
            <a:extLst>
              <a:ext uri="{FF2B5EF4-FFF2-40B4-BE49-F238E27FC236}">
                <a16:creationId xmlns:a16="http://schemas.microsoft.com/office/drawing/2014/main" id="{17E37AB0-7F74-6742-B79B-391817045783}"/>
              </a:ext>
            </a:extLst>
          </p:cNvPr>
          <p:cNvSpPr>
            <a:spLocks noGrp="1"/>
          </p:cNvSpPr>
          <p:nvPr>
            <p:ph type="subTitle" idx="1"/>
          </p:nvPr>
        </p:nvSpPr>
        <p:spPr/>
        <p:txBody>
          <a:bodyPr/>
          <a:lstStyle/>
          <a:p>
            <a:endParaRPr lang="es-MX"/>
          </a:p>
        </p:txBody>
      </p:sp>
      <p:pic>
        <p:nvPicPr>
          <p:cNvPr id="5" name="Imagen 4">
            <a:extLst>
              <a:ext uri="{FF2B5EF4-FFF2-40B4-BE49-F238E27FC236}">
                <a16:creationId xmlns:a16="http://schemas.microsoft.com/office/drawing/2014/main" id="{8CDE7698-5651-974C-B59E-DE956656A675}"/>
              </a:ext>
            </a:extLst>
          </p:cNvPr>
          <p:cNvPicPr>
            <a:picLocks noChangeAspect="1"/>
          </p:cNvPicPr>
          <p:nvPr/>
        </p:nvPicPr>
        <p:blipFill>
          <a:blip r:embed="rId2"/>
          <a:stretch>
            <a:fillRect/>
          </a:stretch>
        </p:blipFill>
        <p:spPr>
          <a:xfrm>
            <a:off x="-87100" y="-43841"/>
            <a:ext cx="12366200" cy="6945682"/>
          </a:xfrm>
          <a:prstGeom prst="rect">
            <a:avLst/>
          </a:prstGeom>
        </p:spPr>
      </p:pic>
      <p:pic>
        <p:nvPicPr>
          <p:cNvPr id="7" name="Imagen 6">
            <a:extLst>
              <a:ext uri="{FF2B5EF4-FFF2-40B4-BE49-F238E27FC236}">
                <a16:creationId xmlns:a16="http://schemas.microsoft.com/office/drawing/2014/main" id="{5476FD4D-77B2-5244-BEC5-41B19C7EC02A}"/>
              </a:ext>
            </a:extLst>
          </p:cNvPr>
          <p:cNvPicPr>
            <a:picLocks noChangeAspect="1"/>
          </p:cNvPicPr>
          <p:nvPr/>
        </p:nvPicPr>
        <p:blipFill>
          <a:blip r:embed="rId3"/>
          <a:srcRect/>
          <a:stretch/>
        </p:blipFill>
        <p:spPr>
          <a:xfrm>
            <a:off x="5691134" y="4921402"/>
            <a:ext cx="6175045" cy="1317343"/>
          </a:xfrm>
          <a:prstGeom prst="rect">
            <a:avLst/>
          </a:prstGeom>
        </p:spPr>
      </p:pic>
      <p:pic>
        <p:nvPicPr>
          <p:cNvPr id="12" name="Imagen 11">
            <a:extLst>
              <a:ext uri="{FF2B5EF4-FFF2-40B4-BE49-F238E27FC236}">
                <a16:creationId xmlns:a16="http://schemas.microsoft.com/office/drawing/2014/main" id="{7A75C9AB-8602-A725-9123-615DD6890DE9}"/>
              </a:ext>
            </a:extLst>
          </p:cNvPr>
          <p:cNvPicPr>
            <a:picLocks noChangeAspect="1"/>
          </p:cNvPicPr>
          <p:nvPr/>
        </p:nvPicPr>
        <p:blipFill>
          <a:blip r:embed="rId4"/>
          <a:stretch>
            <a:fillRect/>
          </a:stretch>
        </p:blipFill>
        <p:spPr>
          <a:xfrm>
            <a:off x="-87100" y="1187602"/>
            <a:ext cx="4838700" cy="3733800"/>
          </a:xfrm>
          <a:prstGeom prst="rect">
            <a:avLst/>
          </a:prstGeom>
        </p:spPr>
      </p:pic>
      <p:sp>
        <p:nvSpPr>
          <p:cNvPr id="13" name="CuadroTexto 12">
            <a:extLst>
              <a:ext uri="{FF2B5EF4-FFF2-40B4-BE49-F238E27FC236}">
                <a16:creationId xmlns:a16="http://schemas.microsoft.com/office/drawing/2014/main" id="{30CC3F91-9FFF-C207-E5E2-1CD0D4A97A61}"/>
              </a:ext>
            </a:extLst>
          </p:cNvPr>
          <p:cNvSpPr txBox="1"/>
          <p:nvPr/>
        </p:nvSpPr>
        <p:spPr>
          <a:xfrm>
            <a:off x="3456262" y="862320"/>
            <a:ext cx="8681545" cy="1200329"/>
          </a:xfrm>
          <a:prstGeom prst="rect">
            <a:avLst/>
          </a:prstGeom>
          <a:noFill/>
        </p:spPr>
        <p:txBody>
          <a:bodyPr wrap="square" rtlCol="0">
            <a:spAutoFit/>
          </a:bodyPr>
          <a:lstStyle/>
          <a:p>
            <a:pPr algn="ctr"/>
            <a:r>
              <a:rPr lang="es-MX" sz="3600" b="1" dirty="0">
                <a:solidFill>
                  <a:schemeClr val="bg1"/>
                </a:solidFill>
                <a:latin typeface="Montserrat" pitchFamily="2" charset="77"/>
              </a:rPr>
              <a:t>Capacitación de Contraloría Social </a:t>
            </a:r>
          </a:p>
          <a:p>
            <a:pPr algn="ctr"/>
            <a:r>
              <a:rPr lang="es-MX" sz="3600" b="1" dirty="0">
                <a:solidFill>
                  <a:schemeClr val="bg1"/>
                </a:solidFill>
                <a:latin typeface="Montserrat" pitchFamily="2" charset="77"/>
              </a:rPr>
              <a:t>2022</a:t>
            </a:r>
          </a:p>
        </p:txBody>
      </p:sp>
    </p:spTree>
    <p:extLst>
      <p:ext uri="{BB962C8B-B14F-4D97-AF65-F5344CB8AC3E}">
        <p14:creationId xmlns:p14="http://schemas.microsoft.com/office/powerpoint/2010/main" val="35165975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9EB55B-17F4-AC47-A716-F74FF33AF0E2}"/>
              </a:ext>
            </a:extLst>
          </p:cNvPr>
          <p:cNvSpPr>
            <a:spLocks noGrp="1"/>
          </p:cNvSpPr>
          <p:nvPr>
            <p:ph type="ctrTitle"/>
          </p:nvPr>
        </p:nvSpPr>
        <p:spPr/>
        <p:txBody>
          <a:bodyPr/>
          <a:lstStyle/>
          <a:p>
            <a:endParaRPr lang="es-MX"/>
          </a:p>
        </p:txBody>
      </p:sp>
      <p:sp>
        <p:nvSpPr>
          <p:cNvPr id="3" name="Subtítulo 2">
            <a:extLst>
              <a:ext uri="{FF2B5EF4-FFF2-40B4-BE49-F238E27FC236}">
                <a16:creationId xmlns:a16="http://schemas.microsoft.com/office/drawing/2014/main" id="{17E37AB0-7F74-6742-B79B-391817045783}"/>
              </a:ext>
            </a:extLst>
          </p:cNvPr>
          <p:cNvSpPr>
            <a:spLocks noGrp="1"/>
          </p:cNvSpPr>
          <p:nvPr>
            <p:ph type="subTitle" idx="1"/>
          </p:nvPr>
        </p:nvSpPr>
        <p:spPr/>
        <p:txBody>
          <a:bodyPr/>
          <a:lstStyle/>
          <a:p>
            <a:endParaRPr lang="es-MX"/>
          </a:p>
        </p:txBody>
      </p:sp>
      <p:pic>
        <p:nvPicPr>
          <p:cNvPr id="5" name="Imagen 4">
            <a:extLst>
              <a:ext uri="{FF2B5EF4-FFF2-40B4-BE49-F238E27FC236}">
                <a16:creationId xmlns:a16="http://schemas.microsoft.com/office/drawing/2014/main" id="{8CDE7698-5651-974C-B59E-DE956656A675}"/>
              </a:ext>
            </a:extLst>
          </p:cNvPr>
          <p:cNvPicPr>
            <a:picLocks noChangeAspect="1"/>
          </p:cNvPicPr>
          <p:nvPr/>
        </p:nvPicPr>
        <p:blipFill>
          <a:blip r:embed="rId3"/>
          <a:srcRect/>
          <a:stretch/>
        </p:blipFill>
        <p:spPr>
          <a:xfrm>
            <a:off x="0" y="0"/>
            <a:ext cx="12366199" cy="6945682"/>
          </a:xfrm>
          <a:prstGeom prst="rect">
            <a:avLst/>
          </a:prstGeom>
        </p:spPr>
      </p:pic>
      <p:pic>
        <p:nvPicPr>
          <p:cNvPr id="6" name="Imagen 5">
            <a:extLst>
              <a:ext uri="{FF2B5EF4-FFF2-40B4-BE49-F238E27FC236}">
                <a16:creationId xmlns:a16="http://schemas.microsoft.com/office/drawing/2014/main" id="{C3E64A6E-9B45-1A4F-AEC4-5A316C4C12AB}"/>
              </a:ext>
            </a:extLst>
          </p:cNvPr>
          <p:cNvPicPr>
            <a:picLocks noChangeAspect="1"/>
          </p:cNvPicPr>
          <p:nvPr/>
        </p:nvPicPr>
        <p:blipFill>
          <a:blip r:embed="rId4"/>
          <a:srcRect/>
          <a:stretch/>
        </p:blipFill>
        <p:spPr>
          <a:xfrm>
            <a:off x="6978868" y="-5855"/>
            <a:ext cx="2834920" cy="604783"/>
          </a:xfrm>
          <a:prstGeom prst="rect">
            <a:avLst/>
          </a:prstGeom>
        </p:spPr>
      </p:pic>
      <p:pic>
        <p:nvPicPr>
          <p:cNvPr id="10" name="Imagen 9">
            <a:extLst>
              <a:ext uri="{FF2B5EF4-FFF2-40B4-BE49-F238E27FC236}">
                <a16:creationId xmlns:a16="http://schemas.microsoft.com/office/drawing/2014/main" id="{BFD29DE3-EEB2-6E19-0965-93F8049791AF}"/>
              </a:ext>
            </a:extLst>
          </p:cNvPr>
          <p:cNvPicPr>
            <a:picLocks noChangeAspect="1"/>
          </p:cNvPicPr>
          <p:nvPr/>
        </p:nvPicPr>
        <p:blipFill>
          <a:blip r:embed="rId5"/>
          <a:stretch>
            <a:fillRect/>
          </a:stretch>
        </p:blipFill>
        <p:spPr>
          <a:xfrm flipH="1">
            <a:off x="8860223" y="4033398"/>
            <a:ext cx="2891601" cy="2638586"/>
          </a:xfrm>
          <a:prstGeom prst="rect">
            <a:avLst/>
          </a:prstGeom>
        </p:spPr>
      </p:pic>
      <p:pic>
        <p:nvPicPr>
          <p:cNvPr id="12" name="Imagen 11">
            <a:extLst>
              <a:ext uri="{FF2B5EF4-FFF2-40B4-BE49-F238E27FC236}">
                <a16:creationId xmlns:a16="http://schemas.microsoft.com/office/drawing/2014/main" id="{BBFB0B15-0B9C-8987-7EB4-A24520644BB5}"/>
              </a:ext>
            </a:extLst>
          </p:cNvPr>
          <p:cNvPicPr>
            <a:picLocks noChangeAspect="1"/>
          </p:cNvPicPr>
          <p:nvPr/>
        </p:nvPicPr>
        <p:blipFill>
          <a:blip r:embed="rId6"/>
          <a:stretch>
            <a:fillRect/>
          </a:stretch>
        </p:blipFill>
        <p:spPr>
          <a:xfrm>
            <a:off x="8860223" y="5383591"/>
            <a:ext cx="1389336" cy="1072086"/>
          </a:xfrm>
          <a:prstGeom prst="rect">
            <a:avLst/>
          </a:prstGeom>
        </p:spPr>
      </p:pic>
      <p:sp>
        <p:nvSpPr>
          <p:cNvPr id="17" name="Rectángulo redondeado 16">
            <a:extLst>
              <a:ext uri="{FF2B5EF4-FFF2-40B4-BE49-F238E27FC236}">
                <a16:creationId xmlns:a16="http://schemas.microsoft.com/office/drawing/2014/main" id="{97CF118D-1557-282D-73F6-C8A31F12BEEC}"/>
              </a:ext>
            </a:extLst>
          </p:cNvPr>
          <p:cNvSpPr/>
          <p:nvPr/>
        </p:nvSpPr>
        <p:spPr>
          <a:xfrm>
            <a:off x="294287" y="716998"/>
            <a:ext cx="4151589" cy="369332"/>
          </a:xfrm>
          <a:prstGeom prst="roundRect">
            <a:avLst/>
          </a:prstGeom>
          <a:solidFill>
            <a:srgbClr val="CEAF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 name="Rectángulo 13">
            <a:extLst>
              <a:ext uri="{FF2B5EF4-FFF2-40B4-BE49-F238E27FC236}">
                <a16:creationId xmlns:a16="http://schemas.microsoft.com/office/drawing/2014/main" id="{DF32AD0F-5406-409F-F49D-D2439A42E6AC}"/>
              </a:ext>
            </a:extLst>
          </p:cNvPr>
          <p:cNvSpPr/>
          <p:nvPr/>
        </p:nvSpPr>
        <p:spPr>
          <a:xfrm>
            <a:off x="504496" y="1374229"/>
            <a:ext cx="6022428" cy="322461"/>
          </a:xfrm>
          <a:prstGeom prst="rect">
            <a:avLst/>
          </a:prstGeom>
        </p:spPr>
        <p:txBody>
          <a:bodyPr wrap="square">
            <a:spAutoFit/>
          </a:bodyPr>
          <a:lstStyle/>
          <a:p>
            <a:pPr lvl="0" algn="just">
              <a:lnSpc>
                <a:spcPct val="115000"/>
              </a:lnSpc>
              <a:tabLst>
                <a:tab pos="3974465" algn="l"/>
              </a:tabLst>
            </a:pPr>
            <a:r>
              <a:rPr lang="es-ES_tradnl" sz="1400" b="1" dirty="0">
                <a:latin typeface="Montserrat" pitchFamily="2" charset="77"/>
                <a:ea typeface="Calibri" panose="020F0502020204030204" pitchFamily="34" charset="0"/>
                <a:cs typeface="Times New Roman" panose="02020603050405020304" pitchFamily="18" charset="0"/>
              </a:rPr>
              <a:t>1.- Elaborar el Programa de Trabajo de Contraloría Social.</a:t>
            </a:r>
          </a:p>
        </p:txBody>
      </p:sp>
      <p:sp>
        <p:nvSpPr>
          <p:cNvPr id="9" name="Rectángulo 8">
            <a:extLst>
              <a:ext uri="{FF2B5EF4-FFF2-40B4-BE49-F238E27FC236}">
                <a16:creationId xmlns:a16="http://schemas.microsoft.com/office/drawing/2014/main" id="{C9852707-75B5-2318-0493-BC50C3CF3309}"/>
              </a:ext>
            </a:extLst>
          </p:cNvPr>
          <p:cNvSpPr/>
          <p:nvPr/>
        </p:nvSpPr>
        <p:spPr>
          <a:xfrm>
            <a:off x="771522" y="716998"/>
            <a:ext cx="3197118" cy="369332"/>
          </a:xfrm>
          <a:prstGeom prst="rect">
            <a:avLst/>
          </a:prstGeom>
        </p:spPr>
        <p:txBody>
          <a:bodyPr wrap="square">
            <a:spAutoFit/>
          </a:bodyPr>
          <a:lstStyle/>
          <a:p>
            <a:r>
              <a:rPr lang="es-ES_tradnl" b="1" dirty="0">
                <a:solidFill>
                  <a:srgbClr val="691A33"/>
                </a:solidFill>
              </a:rPr>
              <a:t> ACTIVIDADES A REALIZAR:</a:t>
            </a:r>
            <a:endParaRPr lang="es-MX" b="1" dirty="0">
              <a:solidFill>
                <a:srgbClr val="691A33"/>
              </a:solidFill>
            </a:endParaRPr>
          </a:p>
        </p:txBody>
      </p:sp>
      <p:sp>
        <p:nvSpPr>
          <p:cNvPr id="11" name="Rectángulo 10">
            <a:extLst>
              <a:ext uri="{FF2B5EF4-FFF2-40B4-BE49-F238E27FC236}">
                <a16:creationId xmlns:a16="http://schemas.microsoft.com/office/drawing/2014/main" id="{93357C19-325C-2D36-DB7D-C54D5988A4B2}"/>
              </a:ext>
            </a:extLst>
          </p:cNvPr>
          <p:cNvSpPr/>
          <p:nvPr/>
        </p:nvSpPr>
        <p:spPr>
          <a:xfrm>
            <a:off x="504496" y="1808973"/>
            <a:ext cx="7010401" cy="1351460"/>
          </a:xfrm>
          <a:prstGeom prst="rect">
            <a:avLst/>
          </a:prstGeom>
        </p:spPr>
        <p:txBody>
          <a:bodyPr wrap="square">
            <a:spAutoFit/>
          </a:bodyPr>
          <a:lstStyle/>
          <a:p>
            <a:pPr marL="685800" indent="-228600" algn="just">
              <a:lnSpc>
                <a:spcPct val="115000"/>
              </a:lnSpc>
              <a:buAutoNum type="alphaLcParenR"/>
            </a:pPr>
            <a:r>
              <a:rPr lang="es-ES_tradnl" sz="1200" dirty="0">
                <a:latin typeface="Montserrat Medium" pitchFamily="2" charset="77"/>
                <a:ea typeface="Calibri" panose="020F0502020204030204" pitchFamily="34" charset="0"/>
                <a:cs typeface="Times New Roman" panose="02020603050405020304" pitchFamily="18" charset="0"/>
              </a:rPr>
              <a:t>Utilizar el anexo 1 PETCS 2022. </a:t>
            </a:r>
          </a:p>
          <a:p>
            <a:pPr marL="685800" indent="-228600" algn="just">
              <a:lnSpc>
                <a:spcPct val="115000"/>
              </a:lnSpc>
              <a:buAutoNum type="alphaLcParenR"/>
            </a:pPr>
            <a:r>
              <a:rPr lang="es-ES_tradnl" sz="1200" dirty="0">
                <a:latin typeface="Montserrat Medium" pitchFamily="2" charset="77"/>
                <a:ea typeface="Calibri" panose="020F0502020204030204" pitchFamily="34" charset="0"/>
                <a:cs typeface="Times New Roman" panose="02020603050405020304" pitchFamily="18" charset="0"/>
              </a:rPr>
              <a:t>Programar todas las actividades a partir de la fecha en la que se elabora. (Excepto la actividad referente al nombramiento)</a:t>
            </a:r>
          </a:p>
          <a:p>
            <a:pPr marL="685800" indent="-228600" algn="just">
              <a:lnSpc>
                <a:spcPct val="115000"/>
              </a:lnSpc>
              <a:buAutoNum type="alphaLcParenR"/>
            </a:pPr>
            <a:r>
              <a:rPr lang="es-ES_tradnl" sz="1200" dirty="0">
                <a:latin typeface="Montserrat Medium" pitchFamily="2" charset="77"/>
                <a:ea typeface="Calibri" panose="020F0502020204030204" pitchFamily="34" charset="0"/>
                <a:cs typeface="Times New Roman" panose="02020603050405020304" pitchFamily="18" charset="0"/>
              </a:rPr>
              <a:t>No retirar las actividades propuestas. (pueden adicionarse si así lo consideran)</a:t>
            </a:r>
          </a:p>
          <a:p>
            <a:pPr marL="685800" indent="-228600" algn="just">
              <a:lnSpc>
                <a:spcPct val="115000"/>
              </a:lnSpc>
              <a:buAutoNum type="alphaLcParenR"/>
            </a:pPr>
            <a:r>
              <a:rPr lang="es-ES_tradnl" sz="1200" dirty="0">
                <a:latin typeface="Montserrat Medium" pitchFamily="2" charset="77"/>
                <a:ea typeface="Calibri" panose="020F0502020204030204" pitchFamily="34" charset="0"/>
                <a:cs typeface="Times New Roman" panose="02020603050405020304" pitchFamily="18" charset="0"/>
              </a:rPr>
              <a:t>Las metas pueden aumentar, no disminuir.</a:t>
            </a:r>
          </a:p>
          <a:p>
            <a:pPr marL="685800" indent="-228600" algn="just">
              <a:lnSpc>
                <a:spcPct val="115000"/>
              </a:lnSpc>
              <a:buAutoNum type="alphaLcParenR"/>
            </a:pPr>
            <a:r>
              <a:rPr lang="es-ES_tradnl" sz="1200" dirty="0">
                <a:latin typeface="Montserrat Medium" pitchFamily="2" charset="77"/>
                <a:ea typeface="Calibri" panose="020F0502020204030204" pitchFamily="34" charset="0"/>
                <a:cs typeface="Times New Roman" panose="02020603050405020304" pitchFamily="18" charset="0"/>
              </a:rPr>
              <a:t>Capturar en el SICS el PETCS validado.</a:t>
            </a:r>
          </a:p>
        </p:txBody>
      </p:sp>
      <p:pic>
        <p:nvPicPr>
          <p:cNvPr id="15" name="Imagen 14">
            <a:extLst>
              <a:ext uri="{FF2B5EF4-FFF2-40B4-BE49-F238E27FC236}">
                <a16:creationId xmlns:a16="http://schemas.microsoft.com/office/drawing/2014/main" id="{47CCE03F-9C60-D032-7628-8065FAFC82C2}"/>
              </a:ext>
            </a:extLst>
          </p:cNvPr>
          <p:cNvPicPr>
            <a:picLocks noChangeAspect="1"/>
          </p:cNvPicPr>
          <p:nvPr/>
        </p:nvPicPr>
        <p:blipFill>
          <a:blip r:embed="rId7"/>
          <a:stretch>
            <a:fillRect/>
          </a:stretch>
        </p:blipFill>
        <p:spPr>
          <a:xfrm>
            <a:off x="642631" y="3269345"/>
            <a:ext cx="5378293" cy="3417552"/>
          </a:xfrm>
          <a:prstGeom prst="rect">
            <a:avLst/>
          </a:prstGeom>
        </p:spPr>
      </p:pic>
    </p:spTree>
    <p:extLst>
      <p:ext uri="{BB962C8B-B14F-4D97-AF65-F5344CB8AC3E}">
        <p14:creationId xmlns:p14="http://schemas.microsoft.com/office/powerpoint/2010/main" val="16156061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9EB55B-17F4-AC47-A716-F74FF33AF0E2}"/>
              </a:ext>
            </a:extLst>
          </p:cNvPr>
          <p:cNvSpPr>
            <a:spLocks noGrp="1"/>
          </p:cNvSpPr>
          <p:nvPr>
            <p:ph type="ctrTitle"/>
          </p:nvPr>
        </p:nvSpPr>
        <p:spPr/>
        <p:txBody>
          <a:bodyPr/>
          <a:lstStyle/>
          <a:p>
            <a:endParaRPr lang="es-MX"/>
          </a:p>
        </p:txBody>
      </p:sp>
      <p:sp>
        <p:nvSpPr>
          <p:cNvPr id="3" name="Subtítulo 2">
            <a:extLst>
              <a:ext uri="{FF2B5EF4-FFF2-40B4-BE49-F238E27FC236}">
                <a16:creationId xmlns:a16="http://schemas.microsoft.com/office/drawing/2014/main" id="{17E37AB0-7F74-6742-B79B-391817045783}"/>
              </a:ext>
            </a:extLst>
          </p:cNvPr>
          <p:cNvSpPr>
            <a:spLocks noGrp="1"/>
          </p:cNvSpPr>
          <p:nvPr>
            <p:ph type="subTitle" idx="1"/>
          </p:nvPr>
        </p:nvSpPr>
        <p:spPr/>
        <p:txBody>
          <a:bodyPr/>
          <a:lstStyle/>
          <a:p>
            <a:endParaRPr lang="es-MX"/>
          </a:p>
        </p:txBody>
      </p:sp>
      <p:pic>
        <p:nvPicPr>
          <p:cNvPr id="5" name="Imagen 4">
            <a:extLst>
              <a:ext uri="{FF2B5EF4-FFF2-40B4-BE49-F238E27FC236}">
                <a16:creationId xmlns:a16="http://schemas.microsoft.com/office/drawing/2014/main" id="{8CDE7698-5651-974C-B59E-DE956656A675}"/>
              </a:ext>
            </a:extLst>
          </p:cNvPr>
          <p:cNvPicPr>
            <a:picLocks noChangeAspect="1"/>
          </p:cNvPicPr>
          <p:nvPr/>
        </p:nvPicPr>
        <p:blipFill>
          <a:blip r:embed="rId2"/>
          <a:srcRect/>
          <a:stretch/>
        </p:blipFill>
        <p:spPr>
          <a:xfrm>
            <a:off x="-174199" y="0"/>
            <a:ext cx="12366199" cy="6945682"/>
          </a:xfrm>
          <a:prstGeom prst="rect">
            <a:avLst/>
          </a:prstGeom>
        </p:spPr>
      </p:pic>
      <p:pic>
        <p:nvPicPr>
          <p:cNvPr id="6" name="Imagen 5">
            <a:extLst>
              <a:ext uri="{FF2B5EF4-FFF2-40B4-BE49-F238E27FC236}">
                <a16:creationId xmlns:a16="http://schemas.microsoft.com/office/drawing/2014/main" id="{79BEDF14-7574-034B-AB44-D148DA763EC5}"/>
              </a:ext>
            </a:extLst>
          </p:cNvPr>
          <p:cNvPicPr>
            <a:picLocks noChangeAspect="1"/>
          </p:cNvPicPr>
          <p:nvPr/>
        </p:nvPicPr>
        <p:blipFill>
          <a:blip r:embed="rId3"/>
          <a:srcRect/>
          <a:stretch/>
        </p:blipFill>
        <p:spPr>
          <a:xfrm>
            <a:off x="2294979" y="0"/>
            <a:ext cx="2834920" cy="604783"/>
          </a:xfrm>
          <a:prstGeom prst="rect">
            <a:avLst/>
          </a:prstGeom>
        </p:spPr>
      </p:pic>
      <p:pic>
        <p:nvPicPr>
          <p:cNvPr id="7" name="Imagen 6">
            <a:extLst>
              <a:ext uri="{FF2B5EF4-FFF2-40B4-BE49-F238E27FC236}">
                <a16:creationId xmlns:a16="http://schemas.microsoft.com/office/drawing/2014/main" id="{10AE96F7-9E72-BEB6-7254-BDC56952D44F}"/>
              </a:ext>
            </a:extLst>
          </p:cNvPr>
          <p:cNvPicPr>
            <a:picLocks noChangeAspect="1"/>
          </p:cNvPicPr>
          <p:nvPr/>
        </p:nvPicPr>
        <p:blipFill>
          <a:blip r:embed="rId4"/>
          <a:stretch>
            <a:fillRect/>
          </a:stretch>
        </p:blipFill>
        <p:spPr>
          <a:xfrm>
            <a:off x="84083" y="1137545"/>
            <a:ext cx="10384221" cy="1640903"/>
          </a:xfrm>
          <a:prstGeom prst="rect">
            <a:avLst/>
          </a:prstGeom>
        </p:spPr>
      </p:pic>
      <p:pic>
        <p:nvPicPr>
          <p:cNvPr id="9" name="Imagen 8">
            <a:extLst>
              <a:ext uri="{FF2B5EF4-FFF2-40B4-BE49-F238E27FC236}">
                <a16:creationId xmlns:a16="http://schemas.microsoft.com/office/drawing/2014/main" id="{C0B5301A-1C79-60DC-E81F-BC1EEC50240F}"/>
              </a:ext>
            </a:extLst>
          </p:cNvPr>
          <p:cNvPicPr>
            <a:picLocks noChangeAspect="1"/>
          </p:cNvPicPr>
          <p:nvPr/>
        </p:nvPicPr>
        <p:blipFill>
          <a:blip r:embed="rId5"/>
          <a:stretch>
            <a:fillRect/>
          </a:stretch>
        </p:blipFill>
        <p:spPr>
          <a:xfrm>
            <a:off x="504497" y="2905124"/>
            <a:ext cx="7946747" cy="3913882"/>
          </a:xfrm>
          <a:prstGeom prst="rect">
            <a:avLst/>
          </a:prstGeom>
        </p:spPr>
      </p:pic>
      <p:sp>
        <p:nvSpPr>
          <p:cNvPr id="15" name="Rectángulo redondeado 14">
            <a:extLst>
              <a:ext uri="{FF2B5EF4-FFF2-40B4-BE49-F238E27FC236}">
                <a16:creationId xmlns:a16="http://schemas.microsoft.com/office/drawing/2014/main" id="{138985F7-8F66-EE05-861A-C57110824129}"/>
              </a:ext>
            </a:extLst>
          </p:cNvPr>
          <p:cNvSpPr/>
          <p:nvPr/>
        </p:nvSpPr>
        <p:spPr>
          <a:xfrm>
            <a:off x="294287" y="716998"/>
            <a:ext cx="4151589" cy="369332"/>
          </a:xfrm>
          <a:prstGeom prst="roundRect">
            <a:avLst/>
          </a:prstGeom>
          <a:solidFill>
            <a:srgbClr val="CEAF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Rectángulo 15">
            <a:extLst>
              <a:ext uri="{FF2B5EF4-FFF2-40B4-BE49-F238E27FC236}">
                <a16:creationId xmlns:a16="http://schemas.microsoft.com/office/drawing/2014/main" id="{FDE04E10-6D0C-DEA5-C66E-8BD4D26CC838}"/>
              </a:ext>
            </a:extLst>
          </p:cNvPr>
          <p:cNvSpPr/>
          <p:nvPr/>
        </p:nvSpPr>
        <p:spPr>
          <a:xfrm>
            <a:off x="771522" y="716998"/>
            <a:ext cx="3197118" cy="369332"/>
          </a:xfrm>
          <a:prstGeom prst="rect">
            <a:avLst/>
          </a:prstGeom>
        </p:spPr>
        <p:txBody>
          <a:bodyPr wrap="square">
            <a:spAutoFit/>
          </a:bodyPr>
          <a:lstStyle/>
          <a:p>
            <a:r>
              <a:rPr lang="es-ES_tradnl" b="1" dirty="0">
                <a:solidFill>
                  <a:srgbClr val="691A33"/>
                </a:solidFill>
              </a:rPr>
              <a:t> ACTIVIDADES A REALIZAR: SICS</a:t>
            </a:r>
            <a:endParaRPr lang="es-MX" b="1" dirty="0">
              <a:solidFill>
                <a:srgbClr val="691A33"/>
              </a:solidFill>
            </a:endParaRPr>
          </a:p>
        </p:txBody>
      </p:sp>
    </p:spTree>
    <p:extLst>
      <p:ext uri="{BB962C8B-B14F-4D97-AF65-F5344CB8AC3E}">
        <p14:creationId xmlns:p14="http://schemas.microsoft.com/office/powerpoint/2010/main" val="23461669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9EB55B-17F4-AC47-A716-F74FF33AF0E2}"/>
              </a:ext>
            </a:extLst>
          </p:cNvPr>
          <p:cNvSpPr>
            <a:spLocks noGrp="1"/>
          </p:cNvSpPr>
          <p:nvPr>
            <p:ph type="ctrTitle"/>
          </p:nvPr>
        </p:nvSpPr>
        <p:spPr/>
        <p:txBody>
          <a:bodyPr/>
          <a:lstStyle/>
          <a:p>
            <a:endParaRPr lang="es-MX"/>
          </a:p>
        </p:txBody>
      </p:sp>
      <p:sp>
        <p:nvSpPr>
          <p:cNvPr id="3" name="Subtítulo 2">
            <a:extLst>
              <a:ext uri="{FF2B5EF4-FFF2-40B4-BE49-F238E27FC236}">
                <a16:creationId xmlns:a16="http://schemas.microsoft.com/office/drawing/2014/main" id="{17E37AB0-7F74-6742-B79B-391817045783}"/>
              </a:ext>
            </a:extLst>
          </p:cNvPr>
          <p:cNvSpPr>
            <a:spLocks noGrp="1"/>
          </p:cNvSpPr>
          <p:nvPr>
            <p:ph type="subTitle" idx="1"/>
          </p:nvPr>
        </p:nvSpPr>
        <p:spPr/>
        <p:txBody>
          <a:bodyPr/>
          <a:lstStyle/>
          <a:p>
            <a:endParaRPr lang="es-MX"/>
          </a:p>
        </p:txBody>
      </p:sp>
      <p:pic>
        <p:nvPicPr>
          <p:cNvPr id="5" name="Imagen 4">
            <a:extLst>
              <a:ext uri="{FF2B5EF4-FFF2-40B4-BE49-F238E27FC236}">
                <a16:creationId xmlns:a16="http://schemas.microsoft.com/office/drawing/2014/main" id="{8CDE7698-5651-974C-B59E-DE956656A675}"/>
              </a:ext>
            </a:extLst>
          </p:cNvPr>
          <p:cNvPicPr>
            <a:picLocks noChangeAspect="1"/>
          </p:cNvPicPr>
          <p:nvPr/>
        </p:nvPicPr>
        <p:blipFill>
          <a:blip r:embed="rId3"/>
          <a:srcRect/>
          <a:stretch/>
        </p:blipFill>
        <p:spPr>
          <a:xfrm>
            <a:off x="0" y="0"/>
            <a:ext cx="12366199" cy="6945682"/>
          </a:xfrm>
          <a:prstGeom prst="rect">
            <a:avLst/>
          </a:prstGeom>
        </p:spPr>
      </p:pic>
      <p:pic>
        <p:nvPicPr>
          <p:cNvPr id="6" name="Imagen 5">
            <a:extLst>
              <a:ext uri="{FF2B5EF4-FFF2-40B4-BE49-F238E27FC236}">
                <a16:creationId xmlns:a16="http://schemas.microsoft.com/office/drawing/2014/main" id="{C3E64A6E-9B45-1A4F-AEC4-5A316C4C12AB}"/>
              </a:ext>
            </a:extLst>
          </p:cNvPr>
          <p:cNvPicPr>
            <a:picLocks noChangeAspect="1"/>
          </p:cNvPicPr>
          <p:nvPr/>
        </p:nvPicPr>
        <p:blipFill>
          <a:blip r:embed="rId4"/>
          <a:srcRect/>
          <a:stretch/>
        </p:blipFill>
        <p:spPr>
          <a:xfrm>
            <a:off x="6978868" y="-5855"/>
            <a:ext cx="2834920" cy="604783"/>
          </a:xfrm>
          <a:prstGeom prst="rect">
            <a:avLst/>
          </a:prstGeom>
        </p:spPr>
      </p:pic>
      <p:pic>
        <p:nvPicPr>
          <p:cNvPr id="10" name="Imagen 9">
            <a:extLst>
              <a:ext uri="{FF2B5EF4-FFF2-40B4-BE49-F238E27FC236}">
                <a16:creationId xmlns:a16="http://schemas.microsoft.com/office/drawing/2014/main" id="{BFD29DE3-EEB2-6E19-0965-93F8049791AF}"/>
              </a:ext>
            </a:extLst>
          </p:cNvPr>
          <p:cNvPicPr>
            <a:picLocks noChangeAspect="1"/>
          </p:cNvPicPr>
          <p:nvPr/>
        </p:nvPicPr>
        <p:blipFill>
          <a:blip r:embed="rId5"/>
          <a:stretch>
            <a:fillRect/>
          </a:stretch>
        </p:blipFill>
        <p:spPr>
          <a:xfrm flipH="1">
            <a:off x="8860223" y="4033398"/>
            <a:ext cx="2891601" cy="2638586"/>
          </a:xfrm>
          <a:prstGeom prst="rect">
            <a:avLst/>
          </a:prstGeom>
        </p:spPr>
      </p:pic>
      <p:pic>
        <p:nvPicPr>
          <p:cNvPr id="12" name="Imagen 11">
            <a:extLst>
              <a:ext uri="{FF2B5EF4-FFF2-40B4-BE49-F238E27FC236}">
                <a16:creationId xmlns:a16="http://schemas.microsoft.com/office/drawing/2014/main" id="{BBFB0B15-0B9C-8987-7EB4-A24520644BB5}"/>
              </a:ext>
            </a:extLst>
          </p:cNvPr>
          <p:cNvPicPr>
            <a:picLocks noChangeAspect="1"/>
          </p:cNvPicPr>
          <p:nvPr/>
        </p:nvPicPr>
        <p:blipFill>
          <a:blip r:embed="rId6"/>
          <a:stretch>
            <a:fillRect/>
          </a:stretch>
        </p:blipFill>
        <p:spPr>
          <a:xfrm>
            <a:off x="8860223" y="5383591"/>
            <a:ext cx="1389336" cy="1072086"/>
          </a:xfrm>
          <a:prstGeom prst="rect">
            <a:avLst/>
          </a:prstGeom>
        </p:spPr>
      </p:pic>
      <p:sp>
        <p:nvSpPr>
          <p:cNvPr id="17" name="Rectángulo redondeado 16">
            <a:extLst>
              <a:ext uri="{FF2B5EF4-FFF2-40B4-BE49-F238E27FC236}">
                <a16:creationId xmlns:a16="http://schemas.microsoft.com/office/drawing/2014/main" id="{97CF118D-1557-282D-73F6-C8A31F12BEEC}"/>
              </a:ext>
            </a:extLst>
          </p:cNvPr>
          <p:cNvSpPr/>
          <p:nvPr/>
        </p:nvSpPr>
        <p:spPr>
          <a:xfrm>
            <a:off x="294287" y="716998"/>
            <a:ext cx="4151589" cy="369332"/>
          </a:xfrm>
          <a:prstGeom prst="roundRect">
            <a:avLst/>
          </a:prstGeom>
          <a:solidFill>
            <a:srgbClr val="CEAF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 name="Rectángulo 13">
            <a:extLst>
              <a:ext uri="{FF2B5EF4-FFF2-40B4-BE49-F238E27FC236}">
                <a16:creationId xmlns:a16="http://schemas.microsoft.com/office/drawing/2014/main" id="{DF32AD0F-5406-409F-F49D-D2439A42E6AC}"/>
              </a:ext>
            </a:extLst>
          </p:cNvPr>
          <p:cNvSpPr/>
          <p:nvPr/>
        </p:nvSpPr>
        <p:spPr>
          <a:xfrm>
            <a:off x="504496" y="1374229"/>
            <a:ext cx="6022428" cy="322461"/>
          </a:xfrm>
          <a:prstGeom prst="rect">
            <a:avLst/>
          </a:prstGeom>
        </p:spPr>
        <p:txBody>
          <a:bodyPr wrap="square">
            <a:spAutoFit/>
          </a:bodyPr>
          <a:lstStyle/>
          <a:p>
            <a:pPr lvl="0" algn="just">
              <a:lnSpc>
                <a:spcPct val="115000"/>
              </a:lnSpc>
              <a:tabLst>
                <a:tab pos="3974465" algn="l"/>
              </a:tabLst>
            </a:pPr>
            <a:r>
              <a:rPr lang="es-ES_tradnl" sz="1400" b="1" dirty="0">
                <a:latin typeface="Montserrat" pitchFamily="2" charset="77"/>
                <a:ea typeface="Calibri" panose="020F0502020204030204" pitchFamily="34" charset="0"/>
                <a:cs typeface="Times New Roman" panose="02020603050405020304" pitchFamily="18" charset="0"/>
              </a:rPr>
              <a:t>2.- Registrar en el SICS los apoyos que serán vigilados.</a:t>
            </a:r>
          </a:p>
        </p:txBody>
      </p:sp>
      <p:sp>
        <p:nvSpPr>
          <p:cNvPr id="9" name="Rectángulo 8">
            <a:extLst>
              <a:ext uri="{FF2B5EF4-FFF2-40B4-BE49-F238E27FC236}">
                <a16:creationId xmlns:a16="http://schemas.microsoft.com/office/drawing/2014/main" id="{C9852707-75B5-2318-0493-BC50C3CF3309}"/>
              </a:ext>
            </a:extLst>
          </p:cNvPr>
          <p:cNvSpPr/>
          <p:nvPr/>
        </p:nvSpPr>
        <p:spPr>
          <a:xfrm>
            <a:off x="771522" y="716998"/>
            <a:ext cx="3197118" cy="369332"/>
          </a:xfrm>
          <a:prstGeom prst="rect">
            <a:avLst/>
          </a:prstGeom>
        </p:spPr>
        <p:txBody>
          <a:bodyPr wrap="square">
            <a:spAutoFit/>
          </a:bodyPr>
          <a:lstStyle/>
          <a:p>
            <a:r>
              <a:rPr lang="es-ES_tradnl" b="1" dirty="0">
                <a:solidFill>
                  <a:srgbClr val="691A33"/>
                </a:solidFill>
              </a:rPr>
              <a:t> ACTIVIDADES A REALIZAR:</a:t>
            </a:r>
            <a:endParaRPr lang="es-MX" b="1" dirty="0">
              <a:solidFill>
                <a:srgbClr val="691A33"/>
              </a:solidFill>
            </a:endParaRPr>
          </a:p>
        </p:txBody>
      </p:sp>
      <p:sp>
        <p:nvSpPr>
          <p:cNvPr id="11" name="Rectángulo 10">
            <a:extLst>
              <a:ext uri="{FF2B5EF4-FFF2-40B4-BE49-F238E27FC236}">
                <a16:creationId xmlns:a16="http://schemas.microsoft.com/office/drawing/2014/main" id="{93357C19-325C-2D36-DB7D-C54D5988A4B2}"/>
              </a:ext>
            </a:extLst>
          </p:cNvPr>
          <p:cNvSpPr/>
          <p:nvPr/>
        </p:nvSpPr>
        <p:spPr>
          <a:xfrm>
            <a:off x="504496" y="1808973"/>
            <a:ext cx="7010401" cy="1139094"/>
          </a:xfrm>
          <a:prstGeom prst="rect">
            <a:avLst/>
          </a:prstGeom>
        </p:spPr>
        <p:txBody>
          <a:bodyPr wrap="square">
            <a:spAutoFit/>
          </a:bodyPr>
          <a:lstStyle/>
          <a:p>
            <a:pPr marL="685800" indent="-228600" algn="just">
              <a:lnSpc>
                <a:spcPct val="115000"/>
              </a:lnSpc>
              <a:buAutoNum type="alphaLcParenR"/>
            </a:pPr>
            <a:r>
              <a:rPr lang="es-ES_tradnl" sz="1200" dirty="0">
                <a:latin typeface="Montserrat Medium" pitchFamily="2" charset="77"/>
                <a:ea typeface="Calibri" panose="020F0502020204030204" pitchFamily="34" charset="0"/>
                <a:cs typeface="Times New Roman" panose="02020603050405020304" pitchFamily="18" charset="0"/>
              </a:rPr>
              <a:t>Después de recibir la notificación de montos a vigilar se debe llevar a cabo el registro en el SICS, apartado de apoyos. </a:t>
            </a:r>
          </a:p>
          <a:p>
            <a:pPr marL="685800" indent="-228600" algn="just">
              <a:lnSpc>
                <a:spcPct val="115000"/>
              </a:lnSpc>
              <a:buAutoNum type="alphaLcParenR"/>
            </a:pPr>
            <a:r>
              <a:rPr lang="es-ES_tradnl" sz="1200" dirty="0">
                <a:latin typeface="Montserrat Medium" pitchFamily="2" charset="77"/>
                <a:ea typeface="Calibri" panose="020F0502020204030204" pitchFamily="34" charset="0"/>
                <a:cs typeface="Times New Roman" panose="02020603050405020304" pitchFamily="18" charset="0"/>
              </a:rPr>
              <a:t>La meta establecida para 2022 es la vigilancia de dos líneas de acción por Instancia Ejecutora. La meta no es limitativa. </a:t>
            </a:r>
          </a:p>
          <a:p>
            <a:pPr marL="685800" indent="-228600" algn="just">
              <a:lnSpc>
                <a:spcPct val="115000"/>
              </a:lnSpc>
              <a:buAutoNum type="alphaLcParenR"/>
            </a:pPr>
            <a:r>
              <a:rPr lang="es-ES_tradnl" sz="1200" dirty="0">
                <a:latin typeface="Montserrat Medium" pitchFamily="2" charset="77"/>
                <a:ea typeface="Calibri" panose="020F0502020204030204" pitchFamily="34" charset="0"/>
                <a:cs typeface="Times New Roman" panose="02020603050405020304" pitchFamily="18" charset="0"/>
              </a:rPr>
              <a:t>Si se reciben más de dos apoyos se deben considerar los montos más elevados.</a:t>
            </a:r>
          </a:p>
        </p:txBody>
      </p:sp>
      <p:pic>
        <p:nvPicPr>
          <p:cNvPr id="7" name="Imagen 6">
            <a:extLst>
              <a:ext uri="{FF2B5EF4-FFF2-40B4-BE49-F238E27FC236}">
                <a16:creationId xmlns:a16="http://schemas.microsoft.com/office/drawing/2014/main" id="{A70EC2C3-7EE2-A49A-E701-E250BF319438}"/>
              </a:ext>
            </a:extLst>
          </p:cNvPr>
          <p:cNvPicPr>
            <a:picLocks noChangeAspect="1"/>
          </p:cNvPicPr>
          <p:nvPr/>
        </p:nvPicPr>
        <p:blipFill>
          <a:blip r:embed="rId7"/>
          <a:stretch>
            <a:fillRect/>
          </a:stretch>
        </p:blipFill>
        <p:spPr>
          <a:xfrm>
            <a:off x="1794148" y="2997607"/>
            <a:ext cx="3758434" cy="3765110"/>
          </a:xfrm>
          <a:prstGeom prst="rect">
            <a:avLst/>
          </a:prstGeom>
        </p:spPr>
      </p:pic>
    </p:spTree>
    <p:extLst>
      <p:ext uri="{BB962C8B-B14F-4D97-AF65-F5344CB8AC3E}">
        <p14:creationId xmlns:p14="http://schemas.microsoft.com/office/powerpoint/2010/main" val="36208962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9EB55B-17F4-AC47-A716-F74FF33AF0E2}"/>
              </a:ext>
            </a:extLst>
          </p:cNvPr>
          <p:cNvSpPr>
            <a:spLocks noGrp="1"/>
          </p:cNvSpPr>
          <p:nvPr>
            <p:ph type="ctrTitle"/>
          </p:nvPr>
        </p:nvSpPr>
        <p:spPr/>
        <p:txBody>
          <a:bodyPr/>
          <a:lstStyle/>
          <a:p>
            <a:endParaRPr lang="es-MX"/>
          </a:p>
        </p:txBody>
      </p:sp>
      <p:sp>
        <p:nvSpPr>
          <p:cNvPr id="3" name="Subtítulo 2">
            <a:extLst>
              <a:ext uri="{FF2B5EF4-FFF2-40B4-BE49-F238E27FC236}">
                <a16:creationId xmlns:a16="http://schemas.microsoft.com/office/drawing/2014/main" id="{17E37AB0-7F74-6742-B79B-391817045783}"/>
              </a:ext>
            </a:extLst>
          </p:cNvPr>
          <p:cNvSpPr>
            <a:spLocks noGrp="1"/>
          </p:cNvSpPr>
          <p:nvPr>
            <p:ph type="subTitle" idx="1"/>
          </p:nvPr>
        </p:nvSpPr>
        <p:spPr/>
        <p:txBody>
          <a:bodyPr/>
          <a:lstStyle/>
          <a:p>
            <a:endParaRPr lang="es-MX"/>
          </a:p>
        </p:txBody>
      </p:sp>
      <p:pic>
        <p:nvPicPr>
          <p:cNvPr id="5" name="Imagen 4">
            <a:extLst>
              <a:ext uri="{FF2B5EF4-FFF2-40B4-BE49-F238E27FC236}">
                <a16:creationId xmlns:a16="http://schemas.microsoft.com/office/drawing/2014/main" id="{8CDE7698-5651-974C-B59E-DE956656A675}"/>
              </a:ext>
            </a:extLst>
          </p:cNvPr>
          <p:cNvPicPr>
            <a:picLocks noChangeAspect="1"/>
          </p:cNvPicPr>
          <p:nvPr/>
        </p:nvPicPr>
        <p:blipFill>
          <a:blip r:embed="rId2"/>
          <a:srcRect/>
          <a:stretch/>
        </p:blipFill>
        <p:spPr>
          <a:xfrm>
            <a:off x="-174199" y="-43841"/>
            <a:ext cx="12366199" cy="6945682"/>
          </a:xfrm>
          <a:prstGeom prst="rect">
            <a:avLst/>
          </a:prstGeom>
        </p:spPr>
      </p:pic>
      <p:pic>
        <p:nvPicPr>
          <p:cNvPr id="6" name="Imagen 5">
            <a:extLst>
              <a:ext uri="{FF2B5EF4-FFF2-40B4-BE49-F238E27FC236}">
                <a16:creationId xmlns:a16="http://schemas.microsoft.com/office/drawing/2014/main" id="{79BEDF14-7574-034B-AB44-D148DA763EC5}"/>
              </a:ext>
            </a:extLst>
          </p:cNvPr>
          <p:cNvPicPr>
            <a:picLocks noChangeAspect="1"/>
          </p:cNvPicPr>
          <p:nvPr/>
        </p:nvPicPr>
        <p:blipFill>
          <a:blip r:embed="rId3"/>
          <a:srcRect/>
          <a:stretch/>
        </p:blipFill>
        <p:spPr>
          <a:xfrm>
            <a:off x="2294979" y="0"/>
            <a:ext cx="2834920" cy="604783"/>
          </a:xfrm>
          <a:prstGeom prst="rect">
            <a:avLst/>
          </a:prstGeom>
        </p:spPr>
      </p:pic>
      <p:sp>
        <p:nvSpPr>
          <p:cNvPr id="9" name="Rectángulo redondeado 8">
            <a:extLst>
              <a:ext uri="{FF2B5EF4-FFF2-40B4-BE49-F238E27FC236}">
                <a16:creationId xmlns:a16="http://schemas.microsoft.com/office/drawing/2014/main" id="{504FA396-420A-82D7-3CE1-6F045544413A}"/>
              </a:ext>
            </a:extLst>
          </p:cNvPr>
          <p:cNvSpPr/>
          <p:nvPr/>
        </p:nvSpPr>
        <p:spPr>
          <a:xfrm>
            <a:off x="294287" y="716998"/>
            <a:ext cx="4151589" cy="369332"/>
          </a:xfrm>
          <a:prstGeom prst="roundRect">
            <a:avLst/>
          </a:prstGeom>
          <a:solidFill>
            <a:srgbClr val="CEAF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Rectángulo 9">
            <a:extLst>
              <a:ext uri="{FF2B5EF4-FFF2-40B4-BE49-F238E27FC236}">
                <a16:creationId xmlns:a16="http://schemas.microsoft.com/office/drawing/2014/main" id="{14EF2858-9741-FC45-34D3-C2635DA670BF}"/>
              </a:ext>
            </a:extLst>
          </p:cNvPr>
          <p:cNvSpPr/>
          <p:nvPr/>
        </p:nvSpPr>
        <p:spPr>
          <a:xfrm>
            <a:off x="771522" y="716998"/>
            <a:ext cx="3197118" cy="369332"/>
          </a:xfrm>
          <a:prstGeom prst="rect">
            <a:avLst/>
          </a:prstGeom>
        </p:spPr>
        <p:txBody>
          <a:bodyPr wrap="square">
            <a:spAutoFit/>
          </a:bodyPr>
          <a:lstStyle/>
          <a:p>
            <a:r>
              <a:rPr lang="es-ES_tradnl" b="1" dirty="0">
                <a:solidFill>
                  <a:srgbClr val="691A33"/>
                </a:solidFill>
              </a:rPr>
              <a:t> ACTIVIDADES A REALIZAR: SICS</a:t>
            </a:r>
            <a:endParaRPr lang="es-MX" b="1" dirty="0">
              <a:solidFill>
                <a:srgbClr val="691A33"/>
              </a:solidFill>
            </a:endParaRPr>
          </a:p>
        </p:txBody>
      </p:sp>
      <p:pic>
        <p:nvPicPr>
          <p:cNvPr id="7" name="Imagen 6">
            <a:extLst>
              <a:ext uri="{FF2B5EF4-FFF2-40B4-BE49-F238E27FC236}">
                <a16:creationId xmlns:a16="http://schemas.microsoft.com/office/drawing/2014/main" id="{14433055-642A-C128-252B-B417E159DFFC}"/>
              </a:ext>
            </a:extLst>
          </p:cNvPr>
          <p:cNvPicPr>
            <a:picLocks noChangeAspect="1"/>
          </p:cNvPicPr>
          <p:nvPr/>
        </p:nvPicPr>
        <p:blipFill>
          <a:blip r:embed="rId4"/>
          <a:stretch>
            <a:fillRect/>
          </a:stretch>
        </p:blipFill>
        <p:spPr>
          <a:xfrm>
            <a:off x="295138" y="1220782"/>
            <a:ext cx="5175361" cy="2741343"/>
          </a:xfrm>
          <a:prstGeom prst="rect">
            <a:avLst/>
          </a:prstGeom>
        </p:spPr>
      </p:pic>
      <p:pic>
        <p:nvPicPr>
          <p:cNvPr id="12" name="Imagen 11">
            <a:extLst>
              <a:ext uri="{FF2B5EF4-FFF2-40B4-BE49-F238E27FC236}">
                <a16:creationId xmlns:a16="http://schemas.microsoft.com/office/drawing/2014/main" id="{7F6B7958-9056-6E88-5A84-25B8E80FFC8C}"/>
              </a:ext>
            </a:extLst>
          </p:cNvPr>
          <p:cNvPicPr>
            <a:picLocks noChangeAspect="1"/>
          </p:cNvPicPr>
          <p:nvPr/>
        </p:nvPicPr>
        <p:blipFill>
          <a:blip r:embed="rId5"/>
          <a:stretch>
            <a:fillRect/>
          </a:stretch>
        </p:blipFill>
        <p:spPr>
          <a:xfrm>
            <a:off x="2053784" y="4077083"/>
            <a:ext cx="6494053" cy="2396615"/>
          </a:xfrm>
          <a:prstGeom prst="rect">
            <a:avLst/>
          </a:prstGeom>
        </p:spPr>
      </p:pic>
    </p:spTree>
    <p:extLst>
      <p:ext uri="{BB962C8B-B14F-4D97-AF65-F5344CB8AC3E}">
        <p14:creationId xmlns:p14="http://schemas.microsoft.com/office/powerpoint/2010/main" val="25321523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9EB55B-17F4-AC47-A716-F74FF33AF0E2}"/>
              </a:ext>
            </a:extLst>
          </p:cNvPr>
          <p:cNvSpPr>
            <a:spLocks noGrp="1"/>
          </p:cNvSpPr>
          <p:nvPr>
            <p:ph type="ctrTitle"/>
          </p:nvPr>
        </p:nvSpPr>
        <p:spPr/>
        <p:txBody>
          <a:bodyPr/>
          <a:lstStyle/>
          <a:p>
            <a:endParaRPr lang="es-MX"/>
          </a:p>
        </p:txBody>
      </p:sp>
      <p:sp>
        <p:nvSpPr>
          <p:cNvPr id="3" name="Subtítulo 2">
            <a:extLst>
              <a:ext uri="{FF2B5EF4-FFF2-40B4-BE49-F238E27FC236}">
                <a16:creationId xmlns:a16="http://schemas.microsoft.com/office/drawing/2014/main" id="{17E37AB0-7F74-6742-B79B-391817045783}"/>
              </a:ext>
            </a:extLst>
          </p:cNvPr>
          <p:cNvSpPr>
            <a:spLocks noGrp="1"/>
          </p:cNvSpPr>
          <p:nvPr>
            <p:ph type="subTitle" idx="1"/>
          </p:nvPr>
        </p:nvSpPr>
        <p:spPr/>
        <p:txBody>
          <a:bodyPr/>
          <a:lstStyle/>
          <a:p>
            <a:endParaRPr lang="es-MX"/>
          </a:p>
        </p:txBody>
      </p:sp>
      <p:pic>
        <p:nvPicPr>
          <p:cNvPr id="5" name="Imagen 4">
            <a:extLst>
              <a:ext uri="{FF2B5EF4-FFF2-40B4-BE49-F238E27FC236}">
                <a16:creationId xmlns:a16="http://schemas.microsoft.com/office/drawing/2014/main" id="{8CDE7698-5651-974C-B59E-DE956656A675}"/>
              </a:ext>
            </a:extLst>
          </p:cNvPr>
          <p:cNvPicPr>
            <a:picLocks noChangeAspect="1"/>
          </p:cNvPicPr>
          <p:nvPr/>
        </p:nvPicPr>
        <p:blipFill>
          <a:blip r:embed="rId3"/>
          <a:srcRect/>
          <a:stretch/>
        </p:blipFill>
        <p:spPr>
          <a:xfrm>
            <a:off x="-174199" y="0"/>
            <a:ext cx="12366199" cy="6945682"/>
          </a:xfrm>
          <a:prstGeom prst="rect">
            <a:avLst/>
          </a:prstGeom>
        </p:spPr>
      </p:pic>
      <p:pic>
        <p:nvPicPr>
          <p:cNvPr id="6" name="Imagen 5">
            <a:extLst>
              <a:ext uri="{FF2B5EF4-FFF2-40B4-BE49-F238E27FC236}">
                <a16:creationId xmlns:a16="http://schemas.microsoft.com/office/drawing/2014/main" id="{C3E64A6E-9B45-1A4F-AEC4-5A316C4C12AB}"/>
              </a:ext>
            </a:extLst>
          </p:cNvPr>
          <p:cNvPicPr>
            <a:picLocks noChangeAspect="1"/>
          </p:cNvPicPr>
          <p:nvPr/>
        </p:nvPicPr>
        <p:blipFill>
          <a:blip r:embed="rId4"/>
          <a:srcRect/>
          <a:stretch/>
        </p:blipFill>
        <p:spPr>
          <a:xfrm>
            <a:off x="6978868" y="-5855"/>
            <a:ext cx="2834920" cy="604783"/>
          </a:xfrm>
          <a:prstGeom prst="rect">
            <a:avLst/>
          </a:prstGeom>
        </p:spPr>
      </p:pic>
      <p:pic>
        <p:nvPicPr>
          <p:cNvPr id="10" name="Imagen 9">
            <a:extLst>
              <a:ext uri="{FF2B5EF4-FFF2-40B4-BE49-F238E27FC236}">
                <a16:creationId xmlns:a16="http://schemas.microsoft.com/office/drawing/2014/main" id="{BFD29DE3-EEB2-6E19-0965-93F8049791AF}"/>
              </a:ext>
            </a:extLst>
          </p:cNvPr>
          <p:cNvPicPr>
            <a:picLocks noChangeAspect="1"/>
          </p:cNvPicPr>
          <p:nvPr/>
        </p:nvPicPr>
        <p:blipFill>
          <a:blip r:embed="rId5"/>
          <a:stretch>
            <a:fillRect/>
          </a:stretch>
        </p:blipFill>
        <p:spPr>
          <a:xfrm flipH="1">
            <a:off x="8860223" y="4033398"/>
            <a:ext cx="2891601" cy="2638586"/>
          </a:xfrm>
          <a:prstGeom prst="rect">
            <a:avLst/>
          </a:prstGeom>
        </p:spPr>
      </p:pic>
      <p:pic>
        <p:nvPicPr>
          <p:cNvPr id="12" name="Imagen 11">
            <a:extLst>
              <a:ext uri="{FF2B5EF4-FFF2-40B4-BE49-F238E27FC236}">
                <a16:creationId xmlns:a16="http://schemas.microsoft.com/office/drawing/2014/main" id="{BBFB0B15-0B9C-8987-7EB4-A24520644BB5}"/>
              </a:ext>
            </a:extLst>
          </p:cNvPr>
          <p:cNvPicPr>
            <a:picLocks noChangeAspect="1"/>
          </p:cNvPicPr>
          <p:nvPr/>
        </p:nvPicPr>
        <p:blipFill>
          <a:blip r:embed="rId6"/>
          <a:stretch>
            <a:fillRect/>
          </a:stretch>
        </p:blipFill>
        <p:spPr>
          <a:xfrm>
            <a:off x="8860223" y="5383591"/>
            <a:ext cx="1389336" cy="1072086"/>
          </a:xfrm>
          <a:prstGeom prst="rect">
            <a:avLst/>
          </a:prstGeom>
        </p:spPr>
      </p:pic>
      <p:sp>
        <p:nvSpPr>
          <p:cNvPr id="17" name="Rectángulo redondeado 16">
            <a:extLst>
              <a:ext uri="{FF2B5EF4-FFF2-40B4-BE49-F238E27FC236}">
                <a16:creationId xmlns:a16="http://schemas.microsoft.com/office/drawing/2014/main" id="{97CF118D-1557-282D-73F6-C8A31F12BEEC}"/>
              </a:ext>
            </a:extLst>
          </p:cNvPr>
          <p:cNvSpPr/>
          <p:nvPr/>
        </p:nvSpPr>
        <p:spPr>
          <a:xfrm>
            <a:off x="294287" y="716998"/>
            <a:ext cx="4151589" cy="369332"/>
          </a:xfrm>
          <a:prstGeom prst="roundRect">
            <a:avLst/>
          </a:prstGeom>
          <a:solidFill>
            <a:srgbClr val="CEAF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 name="Rectángulo 13">
            <a:extLst>
              <a:ext uri="{FF2B5EF4-FFF2-40B4-BE49-F238E27FC236}">
                <a16:creationId xmlns:a16="http://schemas.microsoft.com/office/drawing/2014/main" id="{DF32AD0F-5406-409F-F49D-D2439A42E6AC}"/>
              </a:ext>
            </a:extLst>
          </p:cNvPr>
          <p:cNvSpPr/>
          <p:nvPr/>
        </p:nvSpPr>
        <p:spPr>
          <a:xfrm>
            <a:off x="504495" y="1374229"/>
            <a:ext cx="8481849" cy="322461"/>
          </a:xfrm>
          <a:prstGeom prst="rect">
            <a:avLst/>
          </a:prstGeom>
        </p:spPr>
        <p:txBody>
          <a:bodyPr wrap="square">
            <a:spAutoFit/>
          </a:bodyPr>
          <a:lstStyle/>
          <a:p>
            <a:pPr lvl="0" algn="just">
              <a:lnSpc>
                <a:spcPct val="115000"/>
              </a:lnSpc>
              <a:tabLst>
                <a:tab pos="3974465" algn="l"/>
              </a:tabLst>
            </a:pPr>
            <a:r>
              <a:rPr lang="es-ES_tradnl" sz="1400" b="1" dirty="0">
                <a:latin typeface="Montserrat" pitchFamily="2" charset="77"/>
                <a:ea typeface="Calibri" panose="020F0502020204030204" pitchFamily="34" charset="0"/>
                <a:cs typeface="Times New Roman" panose="02020603050405020304" pitchFamily="18" charset="0"/>
              </a:rPr>
              <a:t>3.- Convocar a los beneficiarios para conformar los comités de Contraloría Social.</a:t>
            </a:r>
          </a:p>
        </p:txBody>
      </p:sp>
      <p:sp>
        <p:nvSpPr>
          <p:cNvPr id="9" name="Rectángulo 8">
            <a:extLst>
              <a:ext uri="{FF2B5EF4-FFF2-40B4-BE49-F238E27FC236}">
                <a16:creationId xmlns:a16="http://schemas.microsoft.com/office/drawing/2014/main" id="{C9852707-75B5-2318-0493-BC50C3CF3309}"/>
              </a:ext>
            </a:extLst>
          </p:cNvPr>
          <p:cNvSpPr/>
          <p:nvPr/>
        </p:nvSpPr>
        <p:spPr>
          <a:xfrm>
            <a:off x="771522" y="716998"/>
            <a:ext cx="3197118" cy="369332"/>
          </a:xfrm>
          <a:prstGeom prst="rect">
            <a:avLst/>
          </a:prstGeom>
        </p:spPr>
        <p:txBody>
          <a:bodyPr wrap="square">
            <a:spAutoFit/>
          </a:bodyPr>
          <a:lstStyle/>
          <a:p>
            <a:r>
              <a:rPr lang="es-ES_tradnl" b="1" dirty="0">
                <a:solidFill>
                  <a:srgbClr val="691A33"/>
                </a:solidFill>
              </a:rPr>
              <a:t> ACTIVIDADES A REALIZAR:</a:t>
            </a:r>
            <a:endParaRPr lang="es-MX" b="1" dirty="0">
              <a:solidFill>
                <a:srgbClr val="691A33"/>
              </a:solidFill>
            </a:endParaRPr>
          </a:p>
        </p:txBody>
      </p:sp>
      <p:sp>
        <p:nvSpPr>
          <p:cNvPr id="11" name="Rectángulo 10">
            <a:extLst>
              <a:ext uri="{FF2B5EF4-FFF2-40B4-BE49-F238E27FC236}">
                <a16:creationId xmlns:a16="http://schemas.microsoft.com/office/drawing/2014/main" id="{93357C19-325C-2D36-DB7D-C54D5988A4B2}"/>
              </a:ext>
            </a:extLst>
          </p:cNvPr>
          <p:cNvSpPr/>
          <p:nvPr/>
        </p:nvSpPr>
        <p:spPr>
          <a:xfrm>
            <a:off x="504496" y="1808973"/>
            <a:ext cx="9309292" cy="1776192"/>
          </a:xfrm>
          <a:prstGeom prst="rect">
            <a:avLst/>
          </a:prstGeom>
        </p:spPr>
        <p:txBody>
          <a:bodyPr wrap="square">
            <a:spAutoFit/>
          </a:bodyPr>
          <a:lstStyle/>
          <a:p>
            <a:pPr marL="685800" indent="-228600" algn="just">
              <a:lnSpc>
                <a:spcPct val="115000"/>
              </a:lnSpc>
              <a:buAutoNum type="alphaLcParenR"/>
            </a:pPr>
            <a:r>
              <a:rPr lang="es-ES_tradnl" sz="1200" dirty="0">
                <a:latin typeface="Montserrat Medium" pitchFamily="2" charset="77"/>
                <a:ea typeface="Calibri" panose="020F0502020204030204" pitchFamily="34" charset="0"/>
                <a:cs typeface="Times New Roman" panose="02020603050405020304" pitchFamily="18" charset="0"/>
              </a:rPr>
              <a:t>Elaborar convocatoria por escrito, a través de correos electrónicos, por carteles, volantes o redes sociales, etc.</a:t>
            </a:r>
          </a:p>
          <a:p>
            <a:pPr marL="685800" indent="-228600" algn="just">
              <a:lnSpc>
                <a:spcPct val="115000"/>
              </a:lnSpc>
              <a:buAutoNum type="alphaLcParenR"/>
            </a:pPr>
            <a:r>
              <a:rPr lang="es-ES_tradnl" sz="1200" dirty="0">
                <a:latin typeface="Montserrat Medium" pitchFamily="2" charset="77"/>
                <a:ea typeface="Calibri" panose="020F0502020204030204" pitchFamily="34" charset="0"/>
                <a:cs typeface="Times New Roman" panose="02020603050405020304" pitchFamily="18" charset="0"/>
              </a:rPr>
              <a:t>Durante el desarrollo de la reunión y Constitución del Comité de Contraloría Social debe hacerse uso del Anexo II.</a:t>
            </a:r>
          </a:p>
          <a:p>
            <a:pPr marL="685800" indent="-228600" algn="just">
              <a:lnSpc>
                <a:spcPct val="115000"/>
              </a:lnSpc>
              <a:buAutoNum type="alphaLcParenR"/>
            </a:pPr>
            <a:r>
              <a:rPr lang="es-ES_tradnl" sz="1200" dirty="0">
                <a:latin typeface="Montserrat Medium" pitchFamily="2" charset="77"/>
                <a:ea typeface="Calibri" panose="020F0502020204030204" pitchFamily="34" charset="0"/>
                <a:cs typeface="Times New Roman" panose="02020603050405020304" pitchFamily="18" charset="0"/>
              </a:rPr>
              <a:t>Registrar en el SICS el comité </a:t>
            </a:r>
            <a:r>
              <a:rPr lang="es-ES_tradnl" sz="1200" dirty="0">
                <a:latin typeface="Montserrat Medium" pitchFamily="2" charset="77"/>
                <a:cs typeface="Times New Roman" panose="02020603050405020304" pitchFamily="18" charset="0"/>
              </a:rPr>
              <a:t>en un plazo no mayor a 15 días hábiles posteriores a la constitución.</a:t>
            </a:r>
          </a:p>
          <a:p>
            <a:pPr marL="685800" indent="-228600" algn="just">
              <a:lnSpc>
                <a:spcPct val="115000"/>
              </a:lnSpc>
              <a:buAutoNum type="alphaLcParenR"/>
            </a:pPr>
            <a:r>
              <a:rPr lang="es-ES_tradnl" sz="1200" dirty="0">
                <a:latin typeface="Montserrat Medium" pitchFamily="2" charset="77"/>
                <a:ea typeface="Calibri" panose="020F0502020204030204" pitchFamily="34" charset="0"/>
                <a:cs typeface="Times New Roman" panose="02020603050405020304" pitchFamily="18" charset="0"/>
              </a:rPr>
              <a:t>Un mismo Comité podrá realizar actividades de contraloría social de varias líneas de acción y en este supuesto, el Comité deberá ser constituido y registrado para cada una de las líneas de acción que vigilará. </a:t>
            </a:r>
            <a:endParaRPr lang="es-ES_tradnl" sz="1200" dirty="0">
              <a:latin typeface="Montserrat Medium" pitchFamily="2" charset="77"/>
              <a:cs typeface="Times New Roman" panose="02020603050405020304" pitchFamily="18" charset="0"/>
            </a:endParaRPr>
          </a:p>
          <a:p>
            <a:pPr marL="685800" indent="-228600" algn="just">
              <a:lnSpc>
                <a:spcPct val="115000"/>
              </a:lnSpc>
              <a:buAutoNum type="alphaLcParenR"/>
            </a:pPr>
            <a:r>
              <a:rPr lang="es-ES_tradnl" sz="1200" dirty="0">
                <a:latin typeface="Montserrat Medium" pitchFamily="2" charset="77"/>
                <a:cs typeface="Times New Roman" panose="02020603050405020304" pitchFamily="18" charset="0"/>
              </a:rPr>
              <a:t>Si hay un cambio de integrante debe utilizarse el Anexo III. </a:t>
            </a:r>
            <a:endParaRPr lang="es-MX" sz="1200" dirty="0">
              <a:latin typeface="Montserrat Medium" pitchFamily="2" charset="77"/>
              <a:cs typeface="Times New Roman" panose="02020603050405020304" pitchFamily="18" charset="0"/>
            </a:endParaRPr>
          </a:p>
          <a:p>
            <a:pPr marL="685800" indent="-228600" algn="just">
              <a:lnSpc>
                <a:spcPct val="115000"/>
              </a:lnSpc>
              <a:buFontTx/>
              <a:buAutoNum type="alphaLcParenR"/>
            </a:pPr>
            <a:endParaRPr lang="es-ES_tradnl" sz="1200" dirty="0">
              <a:latin typeface="Montserrat Medium" pitchFamily="2" charset="77"/>
              <a:ea typeface="Calibri" panose="020F0502020204030204" pitchFamily="34" charset="0"/>
              <a:cs typeface="Times New Roman" panose="02020603050405020304" pitchFamily="18" charset="0"/>
            </a:endParaRPr>
          </a:p>
        </p:txBody>
      </p:sp>
      <p:pic>
        <p:nvPicPr>
          <p:cNvPr id="7" name="Imagen 6">
            <a:extLst>
              <a:ext uri="{FF2B5EF4-FFF2-40B4-BE49-F238E27FC236}">
                <a16:creationId xmlns:a16="http://schemas.microsoft.com/office/drawing/2014/main" id="{A1BEED3D-2D10-7365-F59C-20EE9FDAE39D}"/>
              </a:ext>
            </a:extLst>
          </p:cNvPr>
          <p:cNvPicPr>
            <a:picLocks noChangeAspect="1"/>
          </p:cNvPicPr>
          <p:nvPr/>
        </p:nvPicPr>
        <p:blipFill>
          <a:blip r:embed="rId7"/>
          <a:stretch>
            <a:fillRect/>
          </a:stretch>
        </p:blipFill>
        <p:spPr>
          <a:xfrm>
            <a:off x="582336" y="3362927"/>
            <a:ext cx="3386304" cy="3498660"/>
          </a:xfrm>
          <a:prstGeom prst="rect">
            <a:avLst/>
          </a:prstGeom>
        </p:spPr>
      </p:pic>
      <p:pic>
        <p:nvPicPr>
          <p:cNvPr id="8" name="Imagen 7">
            <a:extLst>
              <a:ext uri="{FF2B5EF4-FFF2-40B4-BE49-F238E27FC236}">
                <a16:creationId xmlns:a16="http://schemas.microsoft.com/office/drawing/2014/main" id="{86D4AB40-5881-1451-3C98-0AEB28D810F7}"/>
              </a:ext>
            </a:extLst>
          </p:cNvPr>
          <p:cNvPicPr>
            <a:picLocks noChangeAspect="1"/>
          </p:cNvPicPr>
          <p:nvPr/>
        </p:nvPicPr>
        <p:blipFill>
          <a:blip r:embed="rId8"/>
          <a:stretch>
            <a:fillRect/>
          </a:stretch>
        </p:blipFill>
        <p:spPr>
          <a:xfrm>
            <a:off x="4046480" y="3362927"/>
            <a:ext cx="3416561" cy="3498660"/>
          </a:xfrm>
          <a:prstGeom prst="rect">
            <a:avLst/>
          </a:prstGeom>
        </p:spPr>
      </p:pic>
    </p:spTree>
    <p:extLst>
      <p:ext uri="{BB962C8B-B14F-4D97-AF65-F5344CB8AC3E}">
        <p14:creationId xmlns:p14="http://schemas.microsoft.com/office/powerpoint/2010/main" val="38118313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9EB55B-17F4-AC47-A716-F74FF33AF0E2}"/>
              </a:ext>
            </a:extLst>
          </p:cNvPr>
          <p:cNvSpPr>
            <a:spLocks noGrp="1"/>
          </p:cNvSpPr>
          <p:nvPr>
            <p:ph type="ctrTitle"/>
          </p:nvPr>
        </p:nvSpPr>
        <p:spPr/>
        <p:txBody>
          <a:bodyPr/>
          <a:lstStyle/>
          <a:p>
            <a:endParaRPr lang="es-MX"/>
          </a:p>
        </p:txBody>
      </p:sp>
      <p:sp>
        <p:nvSpPr>
          <p:cNvPr id="3" name="Subtítulo 2">
            <a:extLst>
              <a:ext uri="{FF2B5EF4-FFF2-40B4-BE49-F238E27FC236}">
                <a16:creationId xmlns:a16="http://schemas.microsoft.com/office/drawing/2014/main" id="{17E37AB0-7F74-6742-B79B-391817045783}"/>
              </a:ext>
            </a:extLst>
          </p:cNvPr>
          <p:cNvSpPr>
            <a:spLocks noGrp="1"/>
          </p:cNvSpPr>
          <p:nvPr>
            <p:ph type="subTitle" idx="1"/>
          </p:nvPr>
        </p:nvSpPr>
        <p:spPr/>
        <p:txBody>
          <a:bodyPr/>
          <a:lstStyle/>
          <a:p>
            <a:endParaRPr lang="es-MX"/>
          </a:p>
        </p:txBody>
      </p:sp>
      <p:pic>
        <p:nvPicPr>
          <p:cNvPr id="5" name="Imagen 4">
            <a:extLst>
              <a:ext uri="{FF2B5EF4-FFF2-40B4-BE49-F238E27FC236}">
                <a16:creationId xmlns:a16="http://schemas.microsoft.com/office/drawing/2014/main" id="{8CDE7698-5651-974C-B59E-DE956656A675}"/>
              </a:ext>
            </a:extLst>
          </p:cNvPr>
          <p:cNvPicPr>
            <a:picLocks noChangeAspect="1"/>
          </p:cNvPicPr>
          <p:nvPr/>
        </p:nvPicPr>
        <p:blipFill>
          <a:blip r:embed="rId2"/>
          <a:srcRect/>
          <a:stretch/>
        </p:blipFill>
        <p:spPr>
          <a:xfrm>
            <a:off x="-174196" y="-43841"/>
            <a:ext cx="12366199" cy="6945682"/>
          </a:xfrm>
          <a:prstGeom prst="rect">
            <a:avLst/>
          </a:prstGeom>
        </p:spPr>
      </p:pic>
      <p:pic>
        <p:nvPicPr>
          <p:cNvPr id="6" name="Imagen 5">
            <a:extLst>
              <a:ext uri="{FF2B5EF4-FFF2-40B4-BE49-F238E27FC236}">
                <a16:creationId xmlns:a16="http://schemas.microsoft.com/office/drawing/2014/main" id="{79BEDF14-7574-034B-AB44-D148DA763EC5}"/>
              </a:ext>
            </a:extLst>
          </p:cNvPr>
          <p:cNvPicPr>
            <a:picLocks noChangeAspect="1"/>
          </p:cNvPicPr>
          <p:nvPr/>
        </p:nvPicPr>
        <p:blipFill>
          <a:blip r:embed="rId3"/>
          <a:srcRect/>
          <a:stretch/>
        </p:blipFill>
        <p:spPr>
          <a:xfrm>
            <a:off x="2294979" y="0"/>
            <a:ext cx="2834920" cy="604783"/>
          </a:xfrm>
          <a:prstGeom prst="rect">
            <a:avLst/>
          </a:prstGeom>
        </p:spPr>
      </p:pic>
      <p:sp>
        <p:nvSpPr>
          <p:cNvPr id="9" name="Rectángulo redondeado 8">
            <a:extLst>
              <a:ext uri="{FF2B5EF4-FFF2-40B4-BE49-F238E27FC236}">
                <a16:creationId xmlns:a16="http://schemas.microsoft.com/office/drawing/2014/main" id="{504FA396-420A-82D7-3CE1-6F045544413A}"/>
              </a:ext>
            </a:extLst>
          </p:cNvPr>
          <p:cNvSpPr/>
          <p:nvPr/>
        </p:nvSpPr>
        <p:spPr>
          <a:xfrm>
            <a:off x="294287" y="716998"/>
            <a:ext cx="4151589" cy="369332"/>
          </a:xfrm>
          <a:prstGeom prst="roundRect">
            <a:avLst/>
          </a:prstGeom>
          <a:solidFill>
            <a:srgbClr val="CEAF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Rectángulo 9">
            <a:extLst>
              <a:ext uri="{FF2B5EF4-FFF2-40B4-BE49-F238E27FC236}">
                <a16:creationId xmlns:a16="http://schemas.microsoft.com/office/drawing/2014/main" id="{14EF2858-9741-FC45-34D3-C2635DA670BF}"/>
              </a:ext>
            </a:extLst>
          </p:cNvPr>
          <p:cNvSpPr/>
          <p:nvPr/>
        </p:nvSpPr>
        <p:spPr>
          <a:xfrm>
            <a:off x="771522" y="716998"/>
            <a:ext cx="3197118" cy="369332"/>
          </a:xfrm>
          <a:prstGeom prst="rect">
            <a:avLst/>
          </a:prstGeom>
        </p:spPr>
        <p:txBody>
          <a:bodyPr wrap="square">
            <a:spAutoFit/>
          </a:bodyPr>
          <a:lstStyle/>
          <a:p>
            <a:r>
              <a:rPr lang="es-ES_tradnl" b="1" dirty="0">
                <a:solidFill>
                  <a:srgbClr val="691A33"/>
                </a:solidFill>
              </a:rPr>
              <a:t> ACTIVIDADES A REALIZAR: SICS</a:t>
            </a:r>
            <a:endParaRPr lang="es-MX" b="1" dirty="0">
              <a:solidFill>
                <a:srgbClr val="691A33"/>
              </a:solidFill>
            </a:endParaRPr>
          </a:p>
        </p:txBody>
      </p:sp>
      <p:pic>
        <p:nvPicPr>
          <p:cNvPr id="8" name="Imagen 7">
            <a:extLst>
              <a:ext uri="{FF2B5EF4-FFF2-40B4-BE49-F238E27FC236}">
                <a16:creationId xmlns:a16="http://schemas.microsoft.com/office/drawing/2014/main" id="{6D44A51A-F886-65EA-F978-E2FA6A5635CA}"/>
              </a:ext>
            </a:extLst>
          </p:cNvPr>
          <p:cNvPicPr>
            <a:picLocks noChangeAspect="1"/>
          </p:cNvPicPr>
          <p:nvPr/>
        </p:nvPicPr>
        <p:blipFill>
          <a:blip r:embed="rId4"/>
          <a:stretch>
            <a:fillRect/>
          </a:stretch>
        </p:blipFill>
        <p:spPr>
          <a:xfrm>
            <a:off x="294287" y="1282173"/>
            <a:ext cx="9626784" cy="4942457"/>
          </a:xfrm>
          <a:prstGeom prst="rect">
            <a:avLst/>
          </a:prstGeom>
        </p:spPr>
      </p:pic>
    </p:spTree>
    <p:extLst>
      <p:ext uri="{BB962C8B-B14F-4D97-AF65-F5344CB8AC3E}">
        <p14:creationId xmlns:p14="http://schemas.microsoft.com/office/powerpoint/2010/main" val="42134072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9EB55B-17F4-AC47-A716-F74FF33AF0E2}"/>
              </a:ext>
            </a:extLst>
          </p:cNvPr>
          <p:cNvSpPr>
            <a:spLocks noGrp="1"/>
          </p:cNvSpPr>
          <p:nvPr>
            <p:ph type="ctrTitle"/>
          </p:nvPr>
        </p:nvSpPr>
        <p:spPr/>
        <p:txBody>
          <a:bodyPr/>
          <a:lstStyle/>
          <a:p>
            <a:endParaRPr lang="es-MX"/>
          </a:p>
        </p:txBody>
      </p:sp>
      <p:sp>
        <p:nvSpPr>
          <p:cNvPr id="3" name="Subtítulo 2">
            <a:extLst>
              <a:ext uri="{FF2B5EF4-FFF2-40B4-BE49-F238E27FC236}">
                <a16:creationId xmlns:a16="http://schemas.microsoft.com/office/drawing/2014/main" id="{17E37AB0-7F74-6742-B79B-391817045783}"/>
              </a:ext>
            </a:extLst>
          </p:cNvPr>
          <p:cNvSpPr>
            <a:spLocks noGrp="1"/>
          </p:cNvSpPr>
          <p:nvPr>
            <p:ph type="subTitle" idx="1"/>
          </p:nvPr>
        </p:nvSpPr>
        <p:spPr/>
        <p:txBody>
          <a:bodyPr/>
          <a:lstStyle/>
          <a:p>
            <a:endParaRPr lang="es-MX"/>
          </a:p>
        </p:txBody>
      </p:sp>
      <p:pic>
        <p:nvPicPr>
          <p:cNvPr id="5" name="Imagen 4">
            <a:extLst>
              <a:ext uri="{FF2B5EF4-FFF2-40B4-BE49-F238E27FC236}">
                <a16:creationId xmlns:a16="http://schemas.microsoft.com/office/drawing/2014/main" id="{8CDE7698-5651-974C-B59E-DE956656A675}"/>
              </a:ext>
            </a:extLst>
          </p:cNvPr>
          <p:cNvPicPr>
            <a:picLocks noChangeAspect="1"/>
          </p:cNvPicPr>
          <p:nvPr/>
        </p:nvPicPr>
        <p:blipFill>
          <a:blip r:embed="rId3"/>
          <a:srcRect/>
          <a:stretch/>
        </p:blipFill>
        <p:spPr>
          <a:xfrm>
            <a:off x="0" y="0"/>
            <a:ext cx="12366199" cy="6945682"/>
          </a:xfrm>
          <a:prstGeom prst="rect">
            <a:avLst/>
          </a:prstGeom>
        </p:spPr>
      </p:pic>
      <p:pic>
        <p:nvPicPr>
          <p:cNvPr id="6" name="Imagen 5">
            <a:extLst>
              <a:ext uri="{FF2B5EF4-FFF2-40B4-BE49-F238E27FC236}">
                <a16:creationId xmlns:a16="http://schemas.microsoft.com/office/drawing/2014/main" id="{C3E64A6E-9B45-1A4F-AEC4-5A316C4C12AB}"/>
              </a:ext>
            </a:extLst>
          </p:cNvPr>
          <p:cNvPicPr>
            <a:picLocks noChangeAspect="1"/>
          </p:cNvPicPr>
          <p:nvPr/>
        </p:nvPicPr>
        <p:blipFill>
          <a:blip r:embed="rId4"/>
          <a:srcRect/>
          <a:stretch/>
        </p:blipFill>
        <p:spPr>
          <a:xfrm>
            <a:off x="6978868" y="-5855"/>
            <a:ext cx="2834920" cy="604783"/>
          </a:xfrm>
          <a:prstGeom prst="rect">
            <a:avLst/>
          </a:prstGeom>
        </p:spPr>
      </p:pic>
      <p:pic>
        <p:nvPicPr>
          <p:cNvPr id="10" name="Imagen 9">
            <a:extLst>
              <a:ext uri="{FF2B5EF4-FFF2-40B4-BE49-F238E27FC236}">
                <a16:creationId xmlns:a16="http://schemas.microsoft.com/office/drawing/2014/main" id="{BFD29DE3-EEB2-6E19-0965-93F8049791AF}"/>
              </a:ext>
            </a:extLst>
          </p:cNvPr>
          <p:cNvPicPr>
            <a:picLocks noChangeAspect="1"/>
          </p:cNvPicPr>
          <p:nvPr/>
        </p:nvPicPr>
        <p:blipFill>
          <a:blip r:embed="rId5"/>
          <a:stretch>
            <a:fillRect/>
          </a:stretch>
        </p:blipFill>
        <p:spPr>
          <a:xfrm flipH="1">
            <a:off x="8860223" y="4033398"/>
            <a:ext cx="2891601" cy="2638586"/>
          </a:xfrm>
          <a:prstGeom prst="rect">
            <a:avLst/>
          </a:prstGeom>
        </p:spPr>
      </p:pic>
      <p:pic>
        <p:nvPicPr>
          <p:cNvPr id="12" name="Imagen 11">
            <a:extLst>
              <a:ext uri="{FF2B5EF4-FFF2-40B4-BE49-F238E27FC236}">
                <a16:creationId xmlns:a16="http://schemas.microsoft.com/office/drawing/2014/main" id="{BBFB0B15-0B9C-8987-7EB4-A24520644BB5}"/>
              </a:ext>
            </a:extLst>
          </p:cNvPr>
          <p:cNvPicPr>
            <a:picLocks noChangeAspect="1"/>
          </p:cNvPicPr>
          <p:nvPr/>
        </p:nvPicPr>
        <p:blipFill>
          <a:blip r:embed="rId6"/>
          <a:stretch>
            <a:fillRect/>
          </a:stretch>
        </p:blipFill>
        <p:spPr>
          <a:xfrm>
            <a:off x="8860223" y="5383591"/>
            <a:ext cx="1389336" cy="1072086"/>
          </a:xfrm>
          <a:prstGeom prst="rect">
            <a:avLst/>
          </a:prstGeom>
        </p:spPr>
      </p:pic>
      <p:sp>
        <p:nvSpPr>
          <p:cNvPr id="17" name="Rectángulo redondeado 16">
            <a:extLst>
              <a:ext uri="{FF2B5EF4-FFF2-40B4-BE49-F238E27FC236}">
                <a16:creationId xmlns:a16="http://schemas.microsoft.com/office/drawing/2014/main" id="{97CF118D-1557-282D-73F6-C8A31F12BEEC}"/>
              </a:ext>
            </a:extLst>
          </p:cNvPr>
          <p:cNvSpPr/>
          <p:nvPr/>
        </p:nvSpPr>
        <p:spPr>
          <a:xfrm>
            <a:off x="294287" y="716998"/>
            <a:ext cx="4151589" cy="369332"/>
          </a:xfrm>
          <a:prstGeom prst="roundRect">
            <a:avLst/>
          </a:prstGeom>
          <a:solidFill>
            <a:srgbClr val="CEAF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 name="Rectángulo 13">
            <a:extLst>
              <a:ext uri="{FF2B5EF4-FFF2-40B4-BE49-F238E27FC236}">
                <a16:creationId xmlns:a16="http://schemas.microsoft.com/office/drawing/2014/main" id="{DF32AD0F-5406-409F-F49D-D2439A42E6AC}"/>
              </a:ext>
            </a:extLst>
          </p:cNvPr>
          <p:cNvSpPr/>
          <p:nvPr/>
        </p:nvSpPr>
        <p:spPr>
          <a:xfrm>
            <a:off x="504495" y="1290147"/>
            <a:ext cx="8607973" cy="322461"/>
          </a:xfrm>
          <a:prstGeom prst="rect">
            <a:avLst/>
          </a:prstGeom>
        </p:spPr>
        <p:txBody>
          <a:bodyPr wrap="square">
            <a:spAutoFit/>
          </a:bodyPr>
          <a:lstStyle/>
          <a:p>
            <a:pPr lvl="0" algn="just">
              <a:lnSpc>
                <a:spcPct val="115000"/>
              </a:lnSpc>
              <a:tabLst>
                <a:tab pos="3974465" algn="l"/>
              </a:tabLst>
            </a:pPr>
            <a:r>
              <a:rPr lang="es-ES_tradnl" sz="1400" b="1" dirty="0">
                <a:latin typeface="Montserrat" pitchFamily="2" charset="77"/>
                <a:ea typeface="Calibri" panose="020F0502020204030204" pitchFamily="34" charset="0"/>
                <a:cs typeface="Times New Roman" panose="02020603050405020304" pitchFamily="18" charset="0"/>
              </a:rPr>
              <a:t>4.- Capacitar a los integrantes de los comités de Contraloría Social. </a:t>
            </a:r>
            <a:endParaRPr lang="es-MX" sz="1600" b="1" dirty="0">
              <a:latin typeface="Montserrat" pitchFamily="2" charset="77"/>
              <a:ea typeface="Calibri" panose="020F0502020204030204" pitchFamily="34" charset="0"/>
              <a:cs typeface="Times New Roman" panose="02020603050405020304" pitchFamily="18" charset="0"/>
            </a:endParaRPr>
          </a:p>
        </p:txBody>
      </p:sp>
      <p:sp>
        <p:nvSpPr>
          <p:cNvPr id="9" name="Rectángulo 8">
            <a:extLst>
              <a:ext uri="{FF2B5EF4-FFF2-40B4-BE49-F238E27FC236}">
                <a16:creationId xmlns:a16="http://schemas.microsoft.com/office/drawing/2014/main" id="{C9852707-75B5-2318-0493-BC50C3CF3309}"/>
              </a:ext>
            </a:extLst>
          </p:cNvPr>
          <p:cNvSpPr/>
          <p:nvPr/>
        </p:nvSpPr>
        <p:spPr>
          <a:xfrm>
            <a:off x="771522" y="716998"/>
            <a:ext cx="3197118" cy="369332"/>
          </a:xfrm>
          <a:prstGeom prst="rect">
            <a:avLst/>
          </a:prstGeom>
        </p:spPr>
        <p:txBody>
          <a:bodyPr wrap="square">
            <a:spAutoFit/>
          </a:bodyPr>
          <a:lstStyle/>
          <a:p>
            <a:r>
              <a:rPr lang="es-ES_tradnl" b="1" dirty="0">
                <a:solidFill>
                  <a:srgbClr val="691A33"/>
                </a:solidFill>
              </a:rPr>
              <a:t> ACTIVIDADES A REALIZAR:</a:t>
            </a:r>
            <a:endParaRPr lang="es-MX" b="1" dirty="0">
              <a:solidFill>
                <a:srgbClr val="691A33"/>
              </a:solidFill>
            </a:endParaRPr>
          </a:p>
        </p:txBody>
      </p:sp>
      <p:sp>
        <p:nvSpPr>
          <p:cNvPr id="11" name="Rectángulo 10">
            <a:extLst>
              <a:ext uri="{FF2B5EF4-FFF2-40B4-BE49-F238E27FC236}">
                <a16:creationId xmlns:a16="http://schemas.microsoft.com/office/drawing/2014/main" id="{93357C19-325C-2D36-DB7D-C54D5988A4B2}"/>
              </a:ext>
            </a:extLst>
          </p:cNvPr>
          <p:cNvSpPr/>
          <p:nvPr/>
        </p:nvSpPr>
        <p:spPr>
          <a:xfrm>
            <a:off x="504496" y="1609277"/>
            <a:ext cx="9309292" cy="2200924"/>
          </a:xfrm>
          <a:prstGeom prst="rect">
            <a:avLst/>
          </a:prstGeom>
        </p:spPr>
        <p:txBody>
          <a:bodyPr wrap="square">
            <a:spAutoFit/>
          </a:bodyPr>
          <a:lstStyle/>
          <a:p>
            <a:pPr marL="685800" indent="-228600" algn="just">
              <a:lnSpc>
                <a:spcPct val="115000"/>
              </a:lnSpc>
              <a:buFontTx/>
              <a:buAutoNum type="alphaLcParenR"/>
            </a:pPr>
            <a:r>
              <a:rPr lang="es-ES_tradnl" sz="1200" dirty="0">
                <a:solidFill>
                  <a:srgbClr val="000000"/>
                </a:solidFill>
                <a:latin typeface="Montserrat Medium" pitchFamily="2" charset="77"/>
                <a:ea typeface="Calibri" panose="020F0502020204030204" pitchFamily="34" charset="0"/>
                <a:cs typeface="Times New Roman" panose="02020603050405020304" pitchFamily="18" charset="0"/>
              </a:rPr>
              <a:t>Las capacitaciones las podrán realizarlas de forma presencial o virtual  deberán y elaborar minuta de trabajo que firmarán todos los asistentes, documento que servirá como evidencia documental.  Anexo IV “</a:t>
            </a:r>
            <a:r>
              <a:rPr lang="es-MX" sz="1200" dirty="0">
                <a:solidFill>
                  <a:srgbClr val="000000"/>
                </a:solidFill>
                <a:latin typeface="Montserrat Medium" pitchFamily="2" charset="77"/>
                <a:ea typeface="Calibri" panose="020F0502020204030204" pitchFamily="34" charset="0"/>
              </a:rPr>
              <a:t>Minuta de Trabajo y reuniones de capacitación”</a:t>
            </a:r>
          </a:p>
          <a:p>
            <a:pPr marL="685800" indent="-228600" algn="just">
              <a:lnSpc>
                <a:spcPct val="115000"/>
              </a:lnSpc>
              <a:buFontTx/>
              <a:buAutoNum type="alphaLcParenR"/>
            </a:pPr>
            <a:r>
              <a:rPr lang="es-MX" sz="1200" dirty="0">
                <a:solidFill>
                  <a:srgbClr val="000000"/>
                </a:solidFill>
                <a:latin typeface="Montserrat Medium" pitchFamily="2" charset="77"/>
                <a:ea typeface="Calibri" panose="020F0502020204030204" pitchFamily="34" charset="0"/>
                <a:cs typeface="Times New Roman" panose="02020603050405020304" pitchFamily="18" charset="0"/>
              </a:rPr>
              <a:t>Durante la capacitación deberan informar las funciones y facultades que tienen como Comité de Contraloría Social, los mecanismos para presentar quejas o denuncias, la forma en la que le entregaran el informe de la ejecución de los recursos que vigilan y los mecanismos que deberan usar para requerir información adicional. </a:t>
            </a:r>
          </a:p>
          <a:p>
            <a:pPr marL="685800" indent="-228600" algn="just">
              <a:lnSpc>
                <a:spcPct val="115000"/>
              </a:lnSpc>
              <a:buFontTx/>
              <a:buAutoNum type="alphaLcParenR"/>
            </a:pPr>
            <a:r>
              <a:rPr lang="es-MX" sz="1200" dirty="0">
                <a:solidFill>
                  <a:srgbClr val="000000"/>
                </a:solidFill>
                <a:latin typeface="Montserrat Medium" pitchFamily="2" charset="77"/>
                <a:ea typeface="Calibri" panose="020F0502020204030204" pitchFamily="34" charset="0"/>
                <a:cs typeface="Times New Roman" panose="02020603050405020304" pitchFamily="18" charset="0"/>
              </a:rPr>
              <a:t>Esta reunión se puede llevar a cabo el mismo día que se constituye el comité. </a:t>
            </a:r>
          </a:p>
          <a:p>
            <a:pPr marL="685800" indent="-228600" algn="just">
              <a:lnSpc>
                <a:spcPct val="115000"/>
              </a:lnSpc>
              <a:buFontTx/>
              <a:buAutoNum type="alphaLcParenR"/>
            </a:pPr>
            <a:r>
              <a:rPr lang="es-ES_tradnl" sz="1200" dirty="0">
                <a:latin typeface="Montserrat Medium" pitchFamily="2" charset="77"/>
                <a:ea typeface="Calibri" panose="020F0502020204030204" pitchFamily="34" charset="0"/>
                <a:cs typeface="Times New Roman" panose="02020603050405020304" pitchFamily="18" charset="0"/>
              </a:rPr>
              <a:t>Registrar en el SICS </a:t>
            </a:r>
            <a:r>
              <a:rPr lang="es-ES_tradnl" sz="1200" dirty="0">
                <a:latin typeface="Montserrat Medium" pitchFamily="2" charset="77"/>
                <a:cs typeface="Times New Roman" panose="02020603050405020304" pitchFamily="18" charset="0"/>
              </a:rPr>
              <a:t>en un plazo no mayor a 15 días hábiles posteriores al desarrollo de la reunión.</a:t>
            </a:r>
            <a:endParaRPr lang="es-MX" sz="1200" dirty="0">
              <a:solidFill>
                <a:srgbClr val="000000"/>
              </a:solidFill>
              <a:latin typeface="Montserrat Medium" pitchFamily="2" charset="77"/>
              <a:ea typeface="Calibri" panose="020F0502020204030204" pitchFamily="34" charset="0"/>
              <a:cs typeface="Times New Roman" panose="02020603050405020304" pitchFamily="18" charset="0"/>
            </a:endParaRPr>
          </a:p>
          <a:p>
            <a:pPr marL="685800" indent="-228600" algn="just">
              <a:lnSpc>
                <a:spcPct val="115000"/>
              </a:lnSpc>
              <a:buFontTx/>
              <a:buAutoNum type="alphaLcParenR"/>
            </a:pPr>
            <a:endParaRPr lang="es-ES_tradnl" sz="1200" dirty="0">
              <a:solidFill>
                <a:srgbClr val="000000"/>
              </a:solidFill>
              <a:latin typeface="Montserrat Medium" pitchFamily="2" charset="77"/>
              <a:ea typeface="Calibri" panose="020F0502020204030204" pitchFamily="34" charset="0"/>
              <a:cs typeface="Times New Roman" panose="02020603050405020304" pitchFamily="18" charset="0"/>
            </a:endParaRPr>
          </a:p>
        </p:txBody>
      </p:sp>
      <p:pic>
        <p:nvPicPr>
          <p:cNvPr id="13" name="Imagen 12">
            <a:extLst>
              <a:ext uri="{FF2B5EF4-FFF2-40B4-BE49-F238E27FC236}">
                <a16:creationId xmlns:a16="http://schemas.microsoft.com/office/drawing/2014/main" id="{1BA69997-972C-982E-2DA9-2AA490FA042F}"/>
              </a:ext>
            </a:extLst>
          </p:cNvPr>
          <p:cNvPicPr>
            <a:picLocks noChangeAspect="1"/>
          </p:cNvPicPr>
          <p:nvPr/>
        </p:nvPicPr>
        <p:blipFill>
          <a:blip r:embed="rId7"/>
          <a:stretch>
            <a:fillRect/>
          </a:stretch>
        </p:blipFill>
        <p:spPr>
          <a:xfrm>
            <a:off x="1740940" y="3622246"/>
            <a:ext cx="3138439" cy="3147030"/>
          </a:xfrm>
          <a:prstGeom prst="rect">
            <a:avLst/>
          </a:prstGeom>
        </p:spPr>
      </p:pic>
    </p:spTree>
    <p:extLst>
      <p:ext uri="{BB962C8B-B14F-4D97-AF65-F5344CB8AC3E}">
        <p14:creationId xmlns:p14="http://schemas.microsoft.com/office/powerpoint/2010/main" val="6474381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9EB55B-17F4-AC47-A716-F74FF33AF0E2}"/>
              </a:ext>
            </a:extLst>
          </p:cNvPr>
          <p:cNvSpPr>
            <a:spLocks noGrp="1"/>
          </p:cNvSpPr>
          <p:nvPr>
            <p:ph type="ctrTitle"/>
          </p:nvPr>
        </p:nvSpPr>
        <p:spPr/>
        <p:txBody>
          <a:bodyPr/>
          <a:lstStyle/>
          <a:p>
            <a:endParaRPr lang="es-MX"/>
          </a:p>
        </p:txBody>
      </p:sp>
      <p:sp>
        <p:nvSpPr>
          <p:cNvPr id="3" name="Subtítulo 2">
            <a:extLst>
              <a:ext uri="{FF2B5EF4-FFF2-40B4-BE49-F238E27FC236}">
                <a16:creationId xmlns:a16="http://schemas.microsoft.com/office/drawing/2014/main" id="{17E37AB0-7F74-6742-B79B-391817045783}"/>
              </a:ext>
            </a:extLst>
          </p:cNvPr>
          <p:cNvSpPr>
            <a:spLocks noGrp="1"/>
          </p:cNvSpPr>
          <p:nvPr>
            <p:ph type="subTitle" idx="1"/>
          </p:nvPr>
        </p:nvSpPr>
        <p:spPr/>
        <p:txBody>
          <a:bodyPr/>
          <a:lstStyle/>
          <a:p>
            <a:endParaRPr lang="es-MX"/>
          </a:p>
        </p:txBody>
      </p:sp>
      <p:pic>
        <p:nvPicPr>
          <p:cNvPr id="5" name="Imagen 4">
            <a:extLst>
              <a:ext uri="{FF2B5EF4-FFF2-40B4-BE49-F238E27FC236}">
                <a16:creationId xmlns:a16="http://schemas.microsoft.com/office/drawing/2014/main" id="{8CDE7698-5651-974C-B59E-DE956656A675}"/>
              </a:ext>
            </a:extLst>
          </p:cNvPr>
          <p:cNvPicPr>
            <a:picLocks noChangeAspect="1"/>
          </p:cNvPicPr>
          <p:nvPr/>
        </p:nvPicPr>
        <p:blipFill>
          <a:blip r:embed="rId2"/>
          <a:srcRect/>
          <a:stretch/>
        </p:blipFill>
        <p:spPr>
          <a:xfrm>
            <a:off x="-174196" y="-43841"/>
            <a:ext cx="12366199" cy="6945682"/>
          </a:xfrm>
          <a:prstGeom prst="rect">
            <a:avLst/>
          </a:prstGeom>
        </p:spPr>
      </p:pic>
      <p:pic>
        <p:nvPicPr>
          <p:cNvPr id="6" name="Imagen 5">
            <a:extLst>
              <a:ext uri="{FF2B5EF4-FFF2-40B4-BE49-F238E27FC236}">
                <a16:creationId xmlns:a16="http://schemas.microsoft.com/office/drawing/2014/main" id="{79BEDF14-7574-034B-AB44-D148DA763EC5}"/>
              </a:ext>
            </a:extLst>
          </p:cNvPr>
          <p:cNvPicPr>
            <a:picLocks noChangeAspect="1"/>
          </p:cNvPicPr>
          <p:nvPr/>
        </p:nvPicPr>
        <p:blipFill>
          <a:blip r:embed="rId3"/>
          <a:srcRect/>
          <a:stretch/>
        </p:blipFill>
        <p:spPr>
          <a:xfrm>
            <a:off x="2294979" y="0"/>
            <a:ext cx="2834920" cy="604783"/>
          </a:xfrm>
          <a:prstGeom prst="rect">
            <a:avLst/>
          </a:prstGeom>
        </p:spPr>
      </p:pic>
      <p:sp>
        <p:nvSpPr>
          <p:cNvPr id="9" name="Rectángulo redondeado 8">
            <a:extLst>
              <a:ext uri="{FF2B5EF4-FFF2-40B4-BE49-F238E27FC236}">
                <a16:creationId xmlns:a16="http://schemas.microsoft.com/office/drawing/2014/main" id="{504FA396-420A-82D7-3CE1-6F045544413A}"/>
              </a:ext>
            </a:extLst>
          </p:cNvPr>
          <p:cNvSpPr/>
          <p:nvPr/>
        </p:nvSpPr>
        <p:spPr>
          <a:xfrm>
            <a:off x="294287" y="716998"/>
            <a:ext cx="4151589" cy="369332"/>
          </a:xfrm>
          <a:prstGeom prst="roundRect">
            <a:avLst/>
          </a:prstGeom>
          <a:solidFill>
            <a:srgbClr val="CEAF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Rectángulo 9">
            <a:extLst>
              <a:ext uri="{FF2B5EF4-FFF2-40B4-BE49-F238E27FC236}">
                <a16:creationId xmlns:a16="http://schemas.microsoft.com/office/drawing/2014/main" id="{14EF2858-9741-FC45-34D3-C2635DA670BF}"/>
              </a:ext>
            </a:extLst>
          </p:cNvPr>
          <p:cNvSpPr/>
          <p:nvPr/>
        </p:nvSpPr>
        <p:spPr>
          <a:xfrm>
            <a:off x="771522" y="716998"/>
            <a:ext cx="3197118" cy="369332"/>
          </a:xfrm>
          <a:prstGeom prst="rect">
            <a:avLst/>
          </a:prstGeom>
        </p:spPr>
        <p:txBody>
          <a:bodyPr wrap="square">
            <a:spAutoFit/>
          </a:bodyPr>
          <a:lstStyle/>
          <a:p>
            <a:r>
              <a:rPr lang="es-ES_tradnl" b="1" dirty="0">
                <a:solidFill>
                  <a:srgbClr val="691A33"/>
                </a:solidFill>
              </a:rPr>
              <a:t> ACTIVIDADES A REALIZAR: SICS</a:t>
            </a:r>
            <a:endParaRPr lang="es-MX" b="1" dirty="0">
              <a:solidFill>
                <a:srgbClr val="691A33"/>
              </a:solidFill>
            </a:endParaRPr>
          </a:p>
        </p:txBody>
      </p:sp>
      <p:pic>
        <p:nvPicPr>
          <p:cNvPr id="7" name="Imagen 6">
            <a:extLst>
              <a:ext uri="{FF2B5EF4-FFF2-40B4-BE49-F238E27FC236}">
                <a16:creationId xmlns:a16="http://schemas.microsoft.com/office/drawing/2014/main" id="{F9B07417-85B9-F88E-AB36-CB082418B76B}"/>
              </a:ext>
            </a:extLst>
          </p:cNvPr>
          <p:cNvPicPr>
            <a:picLocks noChangeAspect="1"/>
          </p:cNvPicPr>
          <p:nvPr/>
        </p:nvPicPr>
        <p:blipFill>
          <a:blip r:embed="rId4"/>
          <a:stretch>
            <a:fillRect/>
          </a:stretch>
        </p:blipFill>
        <p:spPr>
          <a:xfrm>
            <a:off x="862507" y="1198545"/>
            <a:ext cx="7463221" cy="5446134"/>
          </a:xfrm>
          <a:prstGeom prst="rect">
            <a:avLst/>
          </a:prstGeom>
        </p:spPr>
      </p:pic>
    </p:spTree>
    <p:extLst>
      <p:ext uri="{BB962C8B-B14F-4D97-AF65-F5344CB8AC3E}">
        <p14:creationId xmlns:p14="http://schemas.microsoft.com/office/powerpoint/2010/main" val="18498689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9EB55B-17F4-AC47-A716-F74FF33AF0E2}"/>
              </a:ext>
            </a:extLst>
          </p:cNvPr>
          <p:cNvSpPr>
            <a:spLocks noGrp="1"/>
          </p:cNvSpPr>
          <p:nvPr>
            <p:ph type="ctrTitle"/>
          </p:nvPr>
        </p:nvSpPr>
        <p:spPr/>
        <p:txBody>
          <a:bodyPr/>
          <a:lstStyle/>
          <a:p>
            <a:endParaRPr lang="es-MX"/>
          </a:p>
        </p:txBody>
      </p:sp>
      <p:sp>
        <p:nvSpPr>
          <p:cNvPr id="3" name="Subtítulo 2">
            <a:extLst>
              <a:ext uri="{FF2B5EF4-FFF2-40B4-BE49-F238E27FC236}">
                <a16:creationId xmlns:a16="http://schemas.microsoft.com/office/drawing/2014/main" id="{17E37AB0-7F74-6742-B79B-391817045783}"/>
              </a:ext>
            </a:extLst>
          </p:cNvPr>
          <p:cNvSpPr>
            <a:spLocks noGrp="1"/>
          </p:cNvSpPr>
          <p:nvPr>
            <p:ph type="subTitle" idx="1"/>
          </p:nvPr>
        </p:nvSpPr>
        <p:spPr/>
        <p:txBody>
          <a:bodyPr/>
          <a:lstStyle/>
          <a:p>
            <a:endParaRPr lang="es-MX"/>
          </a:p>
        </p:txBody>
      </p:sp>
      <p:pic>
        <p:nvPicPr>
          <p:cNvPr id="5" name="Imagen 4">
            <a:extLst>
              <a:ext uri="{FF2B5EF4-FFF2-40B4-BE49-F238E27FC236}">
                <a16:creationId xmlns:a16="http://schemas.microsoft.com/office/drawing/2014/main" id="{8CDE7698-5651-974C-B59E-DE956656A675}"/>
              </a:ext>
            </a:extLst>
          </p:cNvPr>
          <p:cNvPicPr>
            <a:picLocks noChangeAspect="1"/>
          </p:cNvPicPr>
          <p:nvPr/>
        </p:nvPicPr>
        <p:blipFill>
          <a:blip r:embed="rId3"/>
          <a:srcRect/>
          <a:stretch/>
        </p:blipFill>
        <p:spPr>
          <a:xfrm>
            <a:off x="0" y="0"/>
            <a:ext cx="12366199" cy="6945682"/>
          </a:xfrm>
          <a:prstGeom prst="rect">
            <a:avLst/>
          </a:prstGeom>
        </p:spPr>
      </p:pic>
      <p:pic>
        <p:nvPicPr>
          <p:cNvPr id="6" name="Imagen 5">
            <a:extLst>
              <a:ext uri="{FF2B5EF4-FFF2-40B4-BE49-F238E27FC236}">
                <a16:creationId xmlns:a16="http://schemas.microsoft.com/office/drawing/2014/main" id="{C3E64A6E-9B45-1A4F-AEC4-5A316C4C12AB}"/>
              </a:ext>
            </a:extLst>
          </p:cNvPr>
          <p:cNvPicPr>
            <a:picLocks noChangeAspect="1"/>
          </p:cNvPicPr>
          <p:nvPr/>
        </p:nvPicPr>
        <p:blipFill>
          <a:blip r:embed="rId4"/>
          <a:srcRect/>
          <a:stretch/>
        </p:blipFill>
        <p:spPr>
          <a:xfrm>
            <a:off x="6978868" y="-5855"/>
            <a:ext cx="2834920" cy="604783"/>
          </a:xfrm>
          <a:prstGeom prst="rect">
            <a:avLst/>
          </a:prstGeom>
        </p:spPr>
      </p:pic>
      <p:pic>
        <p:nvPicPr>
          <p:cNvPr id="10" name="Imagen 9">
            <a:extLst>
              <a:ext uri="{FF2B5EF4-FFF2-40B4-BE49-F238E27FC236}">
                <a16:creationId xmlns:a16="http://schemas.microsoft.com/office/drawing/2014/main" id="{BFD29DE3-EEB2-6E19-0965-93F8049791AF}"/>
              </a:ext>
            </a:extLst>
          </p:cNvPr>
          <p:cNvPicPr>
            <a:picLocks noChangeAspect="1"/>
          </p:cNvPicPr>
          <p:nvPr/>
        </p:nvPicPr>
        <p:blipFill>
          <a:blip r:embed="rId5"/>
          <a:stretch>
            <a:fillRect/>
          </a:stretch>
        </p:blipFill>
        <p:spPr>
          <a:xfrm flipH="1">
            <a:off x="8860223" y="4033398"/>
            <a:ext cx="2891601" cy="2638586"/>
          </a:xfrm>
          <a:prstGeom prst="rect">
            <a:avLst/>
          </a:prstGeom>
        </p:spPr>
      </p:pic>
      <p:pic>
        <p:nvPicPr>
          <p:cNvPr id="12" name="Imagen 11">
            <a:extLst>
              <a:ext uri="{FF2B5EF4-FFF2-40B4-BE49-F238E27FC236}">
                <a16:creationId xmlns:a16="http://schemas.microsoft.com/office/drawing/2014/main" id="{BBFB0B15-0B9C-8987-7EB4-A24520644BB5}"/>
              </a:ext>
            </a:extLst>
          </p:cNvPr>
          <p:cNvPicPr>
            <a:picLocks noChangeAspect="1"/>
          </p:cNvPicPr>
          <p:nvPr/>
        </p:nvPicPr>
        <p:blipFill>
          <a:blip r:embed="rId6"/>
          <a:stretch>
            <a:fillRect/>
          </a:stretch>
        </p:blipFill>
        <p:spPr>
          <a:xfrm>
            <a:off x="8860223" y="5383591"/>
            <a:ext cx="1389336" cy="1072086"/>
          </a:xfrm>
          <a:prstGeom prst="rect">
            <a:avLst/>
          </a:prstGeom>
        </p:spPr>
      </p:pic>
      <p:sp>
        <p:nvSpPr>
          <p:cNvPr id="17" name="Rectángulo redondeado 16">
            <a:extLst>
              <a:ext uri="{FF2B5EF4-FFF2-40B4-BE49-F238E27FC236}">
                <a16:creationId xmlns:a16="http://schemas.microsoft.com/office/drawing/2014/main" id="{97CF118D-1557-282D-73F6-C8A31F12BEEC}"/>
              </a:ext>
            </a:extLst>
          </p:cNvPr>
          <p:cNvSpPr/>
          <p:nvPr/>
        </p:nvSpPr>
        <p:spPr>
          <a:xfrm>
            <a:off x="294287" y="716998"/>
            <a:ext cx="4151589" cy="369332"/>
          </a:xfrm>
          <a:prstGeom prst="roundRect">
            <a:avLst/>
          </a:prstGeom>
          <a:solidFill>
            <a:srgbClr val="CEAF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 name="Rectángulo 13">
            <a:extLst>
              <a:ext uri="{FF2B5EF4-FFF2-40B4-BE49-F238E27FC236}">
                <a16:creationId xmlns:a16="http://schemas.microsoft.com/office/drawing/2014/main" id="{DF32AD0F-5406-409F-F49D-D2439A42E6AC}"/>
              </a:ext>
            </a:extLst>
          </p:cNvPr>
          <p:cNvSpPr/>
          <p:nvPr/>
        </p:nvSpPr>
        <p:spPr>
          <a:xfrm>
            <a:off x="504495" y="1290147"/>
            <a:ext cx="8607973" cy="322461"/>
          </a:xfrm>
          <a:prstGeom prst="rect">
            <a:avLst/>
          </a:prstGeom>
        </p:spPr>
        <p:txBody>
          <a:bodyPr wrap="square">
            <a:spAutoFit/>
          </a:bodyPr>
          <a:lstStyle/>
          <a:p>
            <a:pPr lvl="0" algn="just">
              <a:lnSpc>
                <a:spcPct val="115000"/>
              </a:lnSpc>
              <a:tabLst>
                <a:tab pos="3974465" algn="l"/>
              </a:tabLst>
            </a:pPr>
            <a:r>
              <a:rPr lang="es-ES_tradnl" sz="1400" b="1" dirty="0">
                <a:latin typeface="Montserrat" pitchFamily="2" charset="77"/>
                <a:ea typeface="Calibri" panose="020F0502020204030204" pitchFamily="34" charset="0"/>
                <a:cs typeface="Times New Roman" panose="02020603050405020304" pitchFamily="18" charset="0"/>
              </a:rPr>
              <a:t>5.- Realizar reuniones con el Comité de Contraloría Social y los beneficiarios. </a:t>
            </a:r>
            <a:endParaRPr lang="es-MX" sz="1600" b="1" dirty="0">
              <a:latin typeface="Montserrat" pitchFamily="2" charset="77"/>
              <a:ea typeface="Calibri" panose="020F0502020204030204" pitchFamily="34" charset="0"/>
              <a:cs typeface="Times New Roman" panose="02020603050405020304" pitchFamily="18" charset="0"/>
            </a:endParaRPr>
          </a:p>
        </p:txBody>
      </p:sp>
      <p:sp>
        <p:nvSpPr>
          <p:cNvPr id="9" name="Rectángulo 8">
            <a:extLst>
              <a:ext uri="{FF2B5EF4-FFF2-40B4-BE49-F238E27FC236}">
                <a16:creationId xmlns:a16="http://schemas.microsoft.com/office/drawing/2014/main" id="{C9852707-75B5-2318-0493-BC50C3CF3309}"/>
              </a:ext>
            </a:extLst>
          </p:cNvPr>
          <p:cNvSpPr/>
          <p:nvPr/>
        </p:nvSpPr>
        <p:spPr>
          <a:xfrm>
            <a:off x="771522" y="716998"/>
            <a:ext cx="3197118" cy="369332"/>
          </a:xfrm>
          <a:prstGeom prst="rect">
            <a:avLst/>
          </a:prstGeom>
        </p:spPr>
        <p:txBody>
          <a:bodyPr wrap="square">
            <a:spAutoFit/>
          </a:bodyPr>
          <a:lstStyle/>
          <a:p>
            <a:r>
              <a:rPr lang="es-ES_tradnl" b="1" dirty="0">
                <a:solidFill>
                  <a:srgbClr val="691A33"/>
                </a:solidFill>
              </a:rPr>
              <a:t> ACTIVIDADES A REALIZAR:</a:t>
            </a:r>
            <a:endParaRPr lang="es-MX" b="1" dirty="0">
              <a:solidFill>
                <a:srgbClr val="691A33"/>
              </a:solidFill>
            </a:endParaRPr>
          </a:p>
        </p:txBody>
      </p:sp>
      <p:sp>
        <p:nvSpPr>
          <p:cNvPr id="11" name="Rectángulo 10">
            <a:extLst>
              <a:ext uri="{FF2B5EF4-FFF2-40B4-BE49-F238E27FC236}">
                <a16:creationId xmlns:a16="http://schemas.microsoft.com/office/drawing/2014/main" id="{93357C19-325C-2D36-DB7D-C54D5988A4B2}"/>
              </a:ext>
            </a:extLst>
          </p:cNvPr>
          <p:cNvSpPr/>
          <p:nvPr/>
        </p:nvSpPr>
        <p:spPr>
          <a:xfrm>
            <a:off x="504496" y="1609277"/>
            <a:ext cx="9309292" cy="1351460"/>
          </a:xfrm>
          <a:prstGeom prst="rect">
            <a:avLst/>
          </a:prstGeom>
        </p:spPr>
        <p:txBody>
          <a:bodyPr wrap="square">
            <a:spAutoFit/>
          </a:bodyPr>
          <a:lstStyle/>
          <a:p>
            <a:pPr marL="685800" indent="-228600" algn="just">
              <a:lnSpc>
                <a:spcPct val="115000"/>
              </a:lnSpc>
              <a:buFontTx/>
              <a:buAutoNum type="alphaLcParenR"/>
            </a:pPr>
            <a:r>
              <a:rPr lang="es-ES_tradnl" sz="1200" dirty="0">
                <a:latin typeface="Montserrat Medium" pitchFamily="2" charset="77"/>
                <a:ea typeface="Calibri" panose="020F0502020204030204" pitchFamily="34" charset="0"/>
                <a:cs typeface="Times New Roman" panose="02020603050405020304" pitchFamily="18" charset="0"/>
              </a:rPr>
              <a:t>Realizar reuniones con los beneficiarios y la participación de los integrantes de los Comités, a fin de promover las actividades de contraloría social, así como de que expresen sus necesidades, opiniones, quejas, denuncias. Realizar por lo menos dos reuniones por ejercicio fiscal.</a:t>
            </a:r>
            <a:endParaRPr lang="es-MX" sz="1400" dirty="0">
              <a:latin typeface="Montserrat Medium" pitchFamily="2" charset="77"/>
              <a:ea typeface="Calibri" panose="020F0502020204030204" pitchFamily="34" charset="0"/>
              <a:cs typeface="Times New Roman" panose="02020603050405020304" pitchFamily="18" charset="0"/>
            </a:endParaRPr>
          </a:p>
          <a:p>
            <a:pPr marL="685800" indent="-228600" algn="just">
              <a:lnSpc>
                <a:spcPct val="115000"/>
              </a:lnSpc>
              <a:buFontTx/>
              <a:buAutoNum type="alphaLcParenR"/>
            </a:pPr>
            <a:r>
              <a:rPr lang="es-ES_tradnl" sz="1200" dirty="0">
                <a:solidFill>
                  <a:srgbClr val="000000"/>
                </a:solidFill>
                <a:latin typeface="Montserrat Medium" pitchFamily="2" charset="77"/>
                <a:ea typeface="Calibri" panose="020F0502020204030204" pitchFamily="34" charset="0"/>
                <a:cs typeface="Times New Roman" panose="02020603050405020304" pitchFamily="18" charset="0"/>
              </a:rPr>
              <a:t>Para contar con evidencia deberán hacer uso del Anexo IV “</a:t>
            </a:r>
            <a:r>
              <a:rPr lang="es-MX" sz="1200" dirty="0">
                <a:solidFill>
                  <a:srgbClr val="000000"/>
                </a:solidFill>
                <a:latin typeface="Montserrat Medium" pitchFamily="2" charset="77"/>
                <a:ea typeface="Calibri" panose="020F0502020204030204" pitchFamily="34" charset="0"/>
              </a:rPr>
              <a:t>Minuta de Trabajo y reuniones de capacitación” </a:t>
            </a:r>
          </a:p>
          <a:p>
            <a:pPr marL="685800" indent="-228600" algn="just">
              <a:lnSpc>
                <a:spcPct val="115000"/>
              </a:lnSpc>
              <a:buFontTx/>
              <a:buAutoNum type="alphaLcParenR"/>
            </a:pPr>
            <a:r>
              <a:rPr lang="es-ES_tradnl" sz="1200" dirty="0">
                <a:latin typeface="Montserrat Medium" pitchFamily="2" charset="77"/>
                <a:ea typeface="Calibri" panose="020F0502020204030204" pitchFamily="34" charset="0"/>
                <a:cs typeface="Times New Roman" panose="02020603050405020304" pitchFamily="18" charset="0"/>
              </a:rPr>
              <a:t>Registrar en el SICS </a:t>
            </a:r>
            <a:r>
              <a:rPr lang="es-ES_tradnl" sz="1200" dirty="0">
                <a:latin typeface="Montserrat Medium" pitchFamily="2" charset="77"/>
                <a:cs typeface="Times New Roman" panose="02020603050405020304" pitchFamily="18" charset="0"/>
              </a:rPr>
              <a:t>en un plazo no mayor a 15 días hábiles posteriores al desarrollo de la reunión.</a:t>
            </a:r>
            <a:endParaRPr lang="es-MX" sz="1200" dirty="0">
              <a:solidFill>
                <a:srgbClr val="000000"/>
              </a:solidFill>
              <a:latin typeface="Montserrat Medium" pitchFamily="2" charset="77"/>
              <a:ea typeface="Calibri" panose="020F0502020204030204" pitchFamily="34" charset="0"/>
              <a:cs typeface="Times New Roman" panose="02020603050405020304" pitchFamily="18" charset="0"/>
            </a:endParaRPr>
          </a:p>
          <a:p>
            <a:pPr marL="685800" indent="-228600" algn="just">
              <a:lnSpc>
                <a:spcPct val="115000"/>
              </a:lnSpc>
              <a:buFontTx/>
              <a:buAutoNum type="alphaLcParenR"/>
            </a:pPr>
            <a:endParaRPr lang="es-ES_tradnl" sz="1200" dirty="0">
              <a:solidFill>
                <a:srgbClr val="000000"/>
              </a:solidFill>
              <a:latin typeface="Montserrat Medium" pitchFamily="2" charset="77"/>
              <a:ea typeface="Calibri" panose="020F0502020204030204" pitchFamily="34" charset="0"/>
              <a:cs typeface="Times New Roman" panose="02020603050405020304" pitchFamily="18" charset="0"/>
            </a:endParaRPr>
          </a:p>
        </p:txBody>
      </p:sp>
      <p:pic>
        <p:nvPicPr>
          <p:cNvPr id="13" name="Imagen 12">
            <a:extLst>
              <a:ext uri="{FF2B5EF4-FFF2-40B4-BE49-F238E27FC236}">
                <a16:creationId xmlns:a16="http://schemas.microsoft.com/office/drawing/2014/main" id="{1BA69997-972C-982E-2DA9-2AA490FA042F}"/>
              </a:ext>
            </a:extLst>
          </p:cNvPr>
          <p:cNvPicPr>
            <a:picLocks noChangeAspect="1"/>
          </p:cNvPicPr>
          <p:nvPr/>
        </p:nvPicPr>
        <p:blipFill>
          <a:blip r:embed="rId7"/>
          <a:stretch>
            <a:fillRect/>
          </a:stretch>
        </p:blipFill>
        <p:spPr>
          <a:xfrm>
            <a:off x="1670042" y="2945045"/>
            <a:ext cx="3501048" cy="3510632"/>
          </a:xfrm>
          <a:prstGeom prst="rect">
            <a:avLst/>
          </a:prstGeom>
        </p:spPr>
      </p:pic>
    </p:spTree>
    <p:extLst>
      <p:ext uri="{BB962C8B-B14F-4D97-AF65-F5344CB8AC3E}">
        <p14:creationId xmlns:p14="http://schemas.microsoft.com/office/powerpoint/2010/main" val="34412943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9EB55B-17F4-AC47-A716-F74FF33AF0E2}"/>
              </a:ext>
            </a:extLst>
          </p:cNvPr>
          <p:cNvSpPr>
            <a:spLocks noGrp="1"/>
          </p:cNvSpPr>
          <p:nvPr>
            <p:ph type="ctrTitle"/>
          </p:nvPr>
        </p:nvSpPr>
        <p:spPr/>
        <p:txBody>
          <a:bodyPr/>
          <a:lstStyle/>
          <a:p>
            <a:endParaRPr lang="es-MX"/>
          </a:p>
        </p:txBody>
      </p:sp>
      <p:sp>
        <p:nvSpPr>
          <p:cNvPr id="3" name="Subtítulo 2">
            <a:extLst>
              <a:ext uri="{FF2B5EF4-FFF2-40B4-BE49-F238E27FC236}">
                <a16:creationId xmlns:a16="http://schemas.microsoft.com/office/drawing/2014/main" id="{17E37AB0-7F74-6742-B79B-391817045783}"/>
              </a:ext>
            </a:extLst>
          </p:cNvPr>
          <p:cNvSpPr>
            <a:spLocks noGrp="1"/>
          </p:cNvSpPr>
          <p:nvPr>
            <p:ph type="subTitle" idx="1"/>
          </p:nvPr>
        </p:nvSpPr>
        <p:spPr/>
        <p:txBody>
          <a:bodyPr/>
          <a:lstStyle/>
          <a:p>
            <a:endParaRPr lang="es-MX"/>
          </a:p>
        </p:txBody>
      </p:sp>
      <p:pic>
        <p:nvPicPr>
          <p:cNvPr id="5" name="Imagen 4">
            <a:extLst>
              <a:ext uri="{FF2B5EF4-FFF2-40B4-BE49-F238E27FC236}">
                <a16:creationId xmlns:a16="http://schemas.microsoft.com/office/drawing/2014/main" id="{8CDE7698-5651-974C-B59E-DE956656A675}"/>
              </a:ext>
            </a:extLst>
          </p:cNvPr>
          <p:cNvPicPr>
            <a:picLocks noChangeAspect="1"/>
          </p:cNvPicPr>
          <p:nvPr/>
        </p:nvPicPr>
        <p:blipFill>
          <a:blip r:embed="rId3"/>
          <a:srcRect/>
          <a:stretch/>
        </p:blipFill>
        <p:spPr>
          <a:xfrm>
            <a:off x="0" y="0"/>
            <a:ext cx="12366199" cy="6945682"/>
          </a:xfrm>
          <a:prstGeom prst="rect">
            <a:avLst/>
          </a:prstGeom>
        </p:spPr>
      </p:pic>
      <p:pic>
        <p:nvPicPr>
          <p:cNvPr id="6" name="Imagen 5">
            <a:extLst>
              <a:ext uri="{FF2B5EF4-FFF2-40B4-BE49-F238E27FC236}">
                <a16:creationId xmlns:a16="http://schemas.microsoft.com/office/drawing/2014/main" id="{C3E64A6E-9B45-1A4F-AEC4-5A316C4C12AB}"/>
              </a:ext>
            </a:extLst>
          </p:cNvPr>
          <p:cNvPicPr>
            <a:picLocks noChangeAspect="1"/>
          </p:cNvPicPr>
          <p:nvPr/>
        </p:nvPicPr>
        <p:blipFill>
          <a:blip r:embed="rId4"/>
          <a:srcRect/>
          <a:stretch/>
        </p:blipFill>
        <p:spPr>
          <a:xfrm>
            <a:off x="6978868" y="-5855"/>
            <a:ext cx="2834920" cy="604783"/>
          </a:xfrm>
          <a:prstGeom prst="rect">
            <a:avLst/>
          </a:prstGeom>
        </p:spPr>
      </p:pic>
      <p:pic>
        <p:nvPicPr>
          <p:cNvPr id="10" name="Imagen 9">
            <a:extLst>
              <a:ext uri="{FF2B5EF4-FFF2-40B4-BE49-F238E27FC236}">
                <a16:creationId xmlns:a16="http://schemas.microsoft.com/office/drawing/2014/main" id="{BFD29DE3-EEB2-6E19-0965-93F8049791AF}"/>
              </a:ext>
            </a:extLst>
          </p:cNvPr>
          <p:cNvPicPr>
            <a:picLocks noChangeAspect="1"/>
          </p:cNvPicPr>
          <p:nvPr/>
        </p:nvPicPr>
        <p:blipFill>
          <a:blip r:embed="rId5"/>
          <a:stretch>
            <a:fillRect/>
          </a:stretch>
        </p:blipFill>
        <p:spPr>
          <a:xfrm flipH="1">
            <a:off x="8860223" y="4033398"/>
            <a:ext cx="2891601" cy="2638586"/>
          </a:xfrm>
          <a:prstGeom prst="rect">
            <a:avLst/>
          </a:prstGeom>
        </p:spPr>
      </p:pic>
      <p:pic>
        <p:nvPicPr>
          <p:cNvPr id="12" name="Imagen 11">
            <a:extLst>
              <a:ext uri="{FF2B5EF4-FFF2-40B4-BE49-F238E27FC236}">
                <a16:creationId xmlns:a16="http://schemas.microsoft.com/office/drawing/2014/main" id="{BBFB0B15-0B9C-8987-7EB4-A24520644BB5}"/>
              </a:ext>
            </a:extLst>
          </p:cNvPr>
          <p:cNvPicPr>
            <a:picLocks noChangeAspect="1"/>
          </p:cNvPicPr>
          <p:nvPr/>
        </p:nvPicPr>
        <p:blipFill>
          <a:blip r:embed="rId6"/>
          <a:stretch>
            <a:fillRect/>
          </a:stretch>
        </p:blipFill>
        <p:spPr>
          <a:xfrm>
            <a:off x="8860223" y="5383591"/>
            <a:ext cx="1389336" cy="1072086"/>
          </a:xfrm>
          <a:prstGeom prst="rect">
            <a:avLst/>
          </a:prstGeom>
        </p:spPr>
      </p:pic>
      <p:sp>
        <p:nvSpPr>
          <p:cNvPr id="17" name="Rectángulo redondeado 16">
            <a:extLst>
              <a:ext uri="{FF2B5EF4-FFF2-40B4-BE49-F238E27FC236}">
                <a16:creationId xmlns:a16="http://schemas.microsoft.com/office/drawing/2014/main" id="{97CF118D-1557-282D-73F6-C8A31F12BEEC}"/>
              </a:ext>
            </a:extLst>
          </p:cNvPr>
          <p:cNvSpPr/>
          <p:nvPr/>
        </p:nvSpPr>
        <p:spPr>
          <a:xfrm>
            <a:off x="294287" y="716998"/>
            <a:ext cx="4151589" cy="369332"/>
          </a:xfrm>
          <a:prstGeom prst="roundRect">
            <a:avLst/>
          </a:prstGeom>
          <a:solidFill>
            <a:srgbClr val="CEAF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 name="Rectángulo 13">
            <a:extLst>
              <a:ext uri="{FF2B5EF4-FFF2-40B4-BE49-F238E27FC236}">
                <a16:creationId xmlns:a16="http://schemas.microsoft.com/office/drawing/2014/main" id="{DF32AD0F-5406-409F-F49D-D2439A42E6AC}"/>
              </a:ext>
            </a:extLst>
          </p:cNvPr>
          <p:cNvSpPr/>
          <p:nvPr/>
        </p:nvSpPr>
        <p:spPr>
          <a:xfrm>
            <a:off x="504496" y="1374229"/>
            <a:ext cx="6022428" cy="324833"/>
          </a:xfrm>
          <a:prstGeom prst="rect">
            <a:avLst/>
          </a:prstGeom>
        </p:spPr>
        <p:txBody>
          <a:bodyPr wrap="square">
            <a:spAutoFit/>
          </a:bodyPr>
          <a:lstStyle/>
          <a:p>
            <a:pPr lvl="0" algn="just">
              <a:lnSpc>
                <a:spcPct val="115000"/>
              </a:lnSpc>
              <a:tabLst>
                <a:tab pos="3974465" algn="l"/>
              </a:tabLst>
            </a:pPr>
            <a:r>
              <a:rPr lang="es-ES_tradnl" sz="1400" b="1" dirty="0">
                <a:latin typeface="Montserrat" pitchFamily="2" charset="77"/>
                <a:ea typeface="Calibri" panose="020F0502020204030204" pitchFamily="34" charset="0"/>
                <a:cs typeface="Times New Roman" panose="02020603050405020304" pitchFamily="18" charset="0"/>
              </a:rPr>
              <a:t>6.- Elaborar y/o distribuir material de difusión y capacitación.</a:t>
            </a:r>
            <a:endParaRPr lang="es-MX" sz="1600" b="1" dirty="0">
              <a:latin typeface="Montserrat" pitchFamily="2" charset="77"/>
              <a:ea typeface="Calibri" panose="020F0502020204030204" pitchFamily="34" charset="0"/>
              <a:cs typeface="Times New Roman" panose="02020603050405020304" pitchFamily="18" charset="0"/>
            </a:endParaRPr>
          </a:p>
        </p:txBody>
      </p:sp>
      <p:sp>
        <p:nvSpPr>
          <p:cNvPr id="9" name="Rectángulo 8">
            <a:extLst>
              <a:ext uri="{FF2B5EF4-FFF2-40B4-BE49-F238E27FC236}">
                <a16:creationId xmlns:a16="http://schemas.microsoft.com/office/drawing/2014/main" id="{C9852707-75B5-2318-0493-BC50C3CF3309}"/>
              </a:ext>
            </a:extLst>
          </p:cNvPr>
          <p:cNvSpPr/>
          <p:nvPr/>
        </p:nvSpPr>
        <p:spPr>
          <a:xfrm>
            <a:off x="771522" y="716998"/>
            <a:ext cx="3197118" cy="369332"/>
          </a:xfrm>
          <a:prstGeom prst="rect">
            <a:avLst/>
          </a:prstGeom>
        </p:spPr>
        <p:txBody>
          <a:bodyPr wrap="square">
            <a:spAutoFit/>
          </a:bodyPr>
          <a:lstStyle/>
          <a:p>
            <a:r>
              <a:rPr lang="es-ES_tradnl" b="1" dirty="0">
                <a:solidFill>
                  <a:srgbClr val="691A33"/>
                </a:solidFill>
              </a:rPr>
              <a:t> ACTIVIDADES A REALIZAR:</a:t>
            </a:r>
            <a:endParaRPr lang="es-MX" b="1" dirty="0">
              <a:solidFill>
                <a:srgbClr val="691A33"/>
              </a:solidFill>
            </a:endParaRPr>
          </a:p>
        </p:txBody>
      </p:sp>
      <p:sp>
        <p:nvSpPr>
          <p:cNvPr id="11" name="Rectángulo 10">
            <a:extLst>
              <a:ext uri="{FF2B5EF4-FFF2-40B4-BE49-F238E27FC236}">
                <a16:creationId xmlns:a16="http://schemas.microsoft.com/office/drawing/2014/main" id="{93357C19-325C-2D36-DB7D-C54D5988A4B2}"/>
              </a:ext>
            </a:extLst>
          </p:cNvPr>
          <p:cNvSpPr/>
          <p:nvPr/>
        </p:nvSpPr>
        <p:spPr>
          <a:xfrm>
            <a:off x="504496" y="1808973"/>
            <a:ext cx="8765628" cy="926729"/>
          </a:xfrm>
          <a:prstGeom prst="rect">
            <a:avLst/>
          </a:prstGeom>
        </p:spPr>
        <p:txBody>
          <a:bodyPr wrap="square">
            <a:spAutoFit/>
          </a:bodyPr>
          <a:lstStyle/>
          <a:p>
            <a:pPr marL="685800" indent="-228600" algn="just">
              <a:lnSpc>
                <a:spcPct val="115000"/>
              </a:lnSpc>
              <a:buAutoNum type="alphaLcParenR"/>
            </a:pPr>
            <a:r>
              <a:rPr lang="es-ES_tradnl" sz="1200" dirty="0">
                <a:latin typeface="Montserrat Medium" pitchFamily="2" charset="77"/>
                <a:ea typeface="Calibri" panose="020F0502020204030204" pitchFamily="34" charset="0"/>
                <a:cs typeface="Times New Roman" panose="02020603050405020304" pitchFamily="18" charset="0"/>
              </a:rPr>
              <a:t>Se les proporcionaran materiales de difusión y capacitación para que sea distribuido, replicado o publicado en sus páginas oficiales o redes sociales. (utilizar el anexo V para la entrega)</a:t>
            </a:r>
          </a:p>
          <a:p>
            <a:pPr marL="685800" indent="-228600" algn="just">
              <a:lnSpc>
                <a:spcPct val="115000"/>
              </a:lnSpc>
              <a:buAutoNum type="alphaLcParenR"/>
            </a:pPr>
            <a:r>
              <a:rPr lang="es-ES_tradnl" sz="1200" dirty="0">
                <a:latin typeface="Montserrat Medium" pitchFamily="2" charset="77"/>
                <a:ea typeface="Calibri" panose="020F0502020204030204" pitchFamily="34" charset="0"/>
                <a:cs typeface="Times New Roman" panose="02020603050405020304" pitchFamily="18" charset="0"/>
              </a:rPr>
              <a:t>Pueden elaborar materiales de apoyo a los cuales es importante que le integren los logotipos oficiales, integrando en tercer lugar el logotipo de la instancia ejecutora.</a:t>
            </a:r>
          </a:p>
        </p:txBody>
      </p:sp>
      <p:pic>
        <p:nvPicPr>
          <p:cNvPr id="15" name="Imagen 14">
            <a:extLst>
              <a:ext uri="{FF2B5EF4-FFF2-40B4-BE49-F238E27FC236}">
                <a16:creationId xmlns:a16="http://schemas.microsoft.com/office/drawing/2014/main" id="{65CF9657-434E-472C-A33C-631F2D2C7A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87310" y="2915114"/>
            <a:ext cx="3315117" cy="654653"/>
          </a:xfrm>
          <a:prstGeom prst="rect">
            <a:avLst/>
          </a:prstGeom>
        </p:spPr>
      </p:pic>
      <p:pic>
        <p:nvPicPr>
          <p:cNvPr id="16" name="Imagen 15">
            <a:extLst>
              <a:ext uri="{FF2B5EF4-FFF2-40B4-BE49-F238E27FC236}">
                <a16:creationId xmlns:a16="http://schemas.microsoft.com/office/drawing/2014/main" id="{27E06BAF-E591-3CB8-6210-96246BD46959}"/>
              </a:ext>
            </a:extLst>
          </p:cNvPr>
          <p:cNvPicPr>
            <a:picLocks noChangeAspect="1"/>
          </p:cNvPicPr>
          <p:nvPr/>
        </p:nvPicPr>
        <p:blipFill>
          <a:blip r:embed="rId8"/>
          <a:stretch>
            <a:fillRect/>
          </a:stretch>
        </p:blipFill>
        <p:spPr>
          <a:xfrm>
            <a:off x="771522" y="2845613"/>
            <a:ext cx="4013394" cy="3987992"/>
          </a:xfrm>
          <a:prstGeom prst="rect">
            <a:avLst/>
          </a:prstGeom>
        </p:spPr>
      </p:pic>
    </p:spTree>
    <p:extLst>
      <p:ext uri="{BB962C8B-B14F-4D97-AF65-F5344CB8AC3E}">
        <p14:creationId xmlns:p14="http://schemas.microsoft.com/office/powerpoint/2010/main" val="36334515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9EB55B-17F4-AC47-A716-F74FF33AF0E2}"/>
              </a:ext>
            </a:extLst>
          </p:cNvPr>
          <p:cNvSpPr>
            <a:spLocks noGrp="1"/>
          </p:cNvSpPr>
          <p:nvPr>
            <p:ph type="ctrTitle"/>
          </p:nvPr>
        </p:nvSpPr>
        <p:spPr/>
        <p:txBody>
          <a:bodyPr/>
          <a:lstStyle/>
          <a:p>
            <a:endParaRPr lang="es-MX"/>
          </a:p>
        </p:txBody>
      </p:sp>
      <p:sp>
        <p:nvSpPr>
          <p:cNvPr id="3" name="Subtítulo 2">
            <a:extLst>
              <a:ext uri="{FF2B5EF4-FFF2-40B4-BE49-F238E27FC236}">
                <a16:creationId xmlns:a16="http://schemas.microsoft.com/office/drawing/2014/main" id="{17E37AB0-7F74-6742-B79B-391817045783}"/>
              </a:ext>
            </a:extLst>
          </p:cNvPr>
          <p:cNvSpPr>
            <a:spLocks noGrp="1"/>
          </p:cNvSpPr>
          <p:nvPr>
            <p:ph type="subTitle" idx="1"/>
          </p:nvPr>
        </p:nvSpPr>
        <p:spPr/>
        <p:txBody>
          <a:bodyPr/>
          <a:lstStyle/>
          <a:p>
            <a:endParaRPr lang="es-MX"/>
          </a:p>
        </p:txBody>
      </p:sp>
      <p:pic>
        <p:nvPicPr>
          <p:cNvPr id="5" name="Imagen 4">
            <a:extLst>
              <a:ext uri="{FF2B5EF4-FFF2-40B4-BE49-F238E27FC236}">
                <a16:creationId xmlns:a16="http://schemas.microsoft.com/office/drawing/2014/main" id="{8CDE7698-5651-974C-B59E-DE956656A675}"/>
              </a:ext>
            </a:extLst>
          </p:cNvPr>
          <p:cNvPicPr>
            <a:picLocks noChangeAspect="1"/>
          </p:cNvPicPr>
          <p:nvPr/>
        </p:nvPicPr>
        <p:blipFill>
          <a:blip r:embed="rId3"/>
          <a:srcRect/>
          <a:stretch/>
        </p:blipFill>
        <p:spPr>
          <a:xfrm>
            <a:off x="-174199" y="-5855"/>
            <a:ext cx="12366199" cy="6945682"/>
          </a:xfrm>
          <a:prstGeom prst="rect">
            <a:avLst/>
          </a:prstGeom>
        </p:spPr>
      </p:pic>
      <p:pic>
        <p:nvPicPr>
          <p:cNvPr id="6" name="Imagen 5">
            <a:extLst>
              <a:ext uri="{FF2B5EF4-FFF2-40B4-BE49-F238E27FC236}">
                <a16:creationId xmlns:a16="http://schemas.microsoft.com/office/drawing/2014/main" id="{C3E64A6E-9B45-1A4F-AEC4-5A316C4C12AB}"/>
              </a:ext>
            </a:extLst>
          </p:cNvPr>
          <p:cNvPicPr>
            <a:picLocks noChangeAspect="1"/>
          </p:cNvPicPr>
          <p:nvPr/>
        </p:nvPicPr>
        <p:blipFill>
          <a:blip r:embed="rId4"/>
          <a:srcRect/>
          <a:stretch/>
        </p:blipFill>
        <p:spPr>
          <a:xfrm>
            <a:off x="6978868" y="-5855"/>
            <a:ext cx="2834920" cy="604783"/>
          </a:xfrm>
          <a:prstGeom prst="rect">
            <a:avLst/>
          </a:prstGeom>
        </p:spPr>
      </p:pic>
      <p:pic>
        <p:nvPicPr>
          <p:cNvPr id="10" name="Imagen 9">
            <a:extLst>
              <a:ext uri="{FF2B5EF4-FFF2-40B4-BE49-F238E27FC236}">
                <a16:creationId xmlns:a16="http://schemas.microsoft.com/office/drawing/2014/main" id="{BFD29DE3-EEB2-6E19-0965-93F8049791AF}"/>
              </a:ext>
            </a:extLst>
          </p:cNvPr>
          <p:cNvPicPr>
            <a:picLocks noChangeAspect="1"/>
          </p:cNvPicPr>
          <p:nvPr/>
        </p:nvPicPr>
        <p:blipFill>
          <a:blip r:embed="rId5"/>
          <a:stretch>
            <a:fillRect/>
          </a:stretch>
        </p:blipFill>
        <p:spPr>
          <a:xfrm>
            <a:off x="336331" y="3780163"/>
            <a:ext cx="3048000" cy="2781300"/>
          </a:xfrm>
          <a:prstGeom prst="rect">
            <a:avLst/>
          </a:prstGeom>
        </p:spPr>
      </p:pic>
      <p:pic>
        <p:nvPicPr>
          <p:cNvPr id="12" name="Imagen 11">
            <a:extLst>
              <a:ext uri="{FF2B5EF4-FFF2-40B4-BE49-F238E27FC236}">
                <a16:creationId xmlns:a16="http://schemas.microsoft.com/office/drawing/2014/main" id="{BBFB0B15-0B9C-8987-7EB4-A24520644BB5}"/>
              </a:ext>
            </a:extLst>
          </p:cNvPr>
          <p:cNvPicPr>
            <a:picLocks noChangeAspect="1"/>
          </p:cNvPicPr>
          <p:nvPr/>
        </p:nvPicPr>
        <p:blipFill>
          <a:blip r:embed="rId6"/>
          <a:stretch>
            <a:fillRect/>
          </a:stretch>
        </p:blipFill>
        <p:spPr>
          <a:xfrm>
            <a:off x="1942443" y="5257800"/>
            <a:ext cx="1389336" cy="1072086"/>
          </a:xfrm>
          <a:prstGeom prst="rect">
            <a:avLst/>
          </a:prstGeom>
        </p:spPr>
      </p:pic>
      <p:sp>
        <p:nvSpPr>
          <p:cNvPr id="17" name="Rectángulo redondeado 16">
            <a:extLst>
              <a:ext uri="{FF2B5EF4-FFF2-40B4-BE49-F238E27FC236}">
                <a16:creationId xmlns:a16="http://schemas.microsoft.com/office/drawing/2014/main" id="{97CF118D-1557-282D-73F6-C8A31F12BEEC}"/>
              </a:ext>
            </a:extLst>
          </p:cNvPr>
          <p:cNvSpPr/>
          <p:nvPr/>
        </p:nvSpPr>
        <p:spPr>
          <a:xfrm>
            <a:off x="10510" y="706488"/>
            <a:ext cx="5328745" cy="369332"/>
          </a:xfrm>
          <a:prstGeom prst="roundRect">
            <a:avLst/>
          </a:prstGeom>
          <a:solidFill>
            <a:srgbClr val="CEAF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 name="Rectángulo 13">
            <a:extLst>
              <a:ext uri="{FF2B5EF4-FFF2-40B4-BE49-F238E27FC236}">
                <a16:creationId xmlns:a16="http://schemas.microsoft.com/office/drawing/2014/main" id="{DF32AD0F-5406-409F-F49D-D2439A42E6AC}"/>
              </a:ext>
            </a:extLst>
          </p:cNvPr>
          <p:cNvSpPr/>
          <p:nvPr/>
        </p:nvSpPr>
        <p:spPr>
          <a:xfrm>
            <a:off x="1765738" y="1748838"/>
            <a:ext cx="5851404" cy="2031325"/>
          </a:xfrm>
          <a:prstGeom prst="rect">
            <a:avLst/>
          </a:prstGeom>
        </p:spPr>
        <p:txBody>
          <a:bodyPr wrap="square">
            <a:spAutoFit/>
          </a:bodyPr>
          <a:lstStyle/>
          <a:p>
            <a:pPr algn="just"/>
            <a:r>
              <a:rPr lang="es-ES_tradnl" b="1" dirty="0">
                <a:latin typeface="Montserrat" pitchFamily="2" charset="77"/>
                <a:ea typeface="Calibri" panose="020F0502020204030204" pitchFamily="34" charset="0"/>
                <a:cs typeface="Times New Roman" panose="02020603050405020304" pitchFamily="18" charset="0"/>
              </a:rPr>
              <a:t>La Ley General de Desarrollo Social </a:t>
            </a:r>
            <a:r>
              <a:rPr lang="es-ES_tradnl" dirty="0">
                <a:latin typeface="Montserrat" pitchFamily="2" charset="77"/>
                <a:ea typeface="Calibri" panose="020F0502020204030204" pitchFamily="34" charset="0"/>
                <a:cs typeface="Times New Roman" panose="02020603050405020304" pitchFamily="18" charset="0"/>
              </a:rPr>
              <a:t>en su artículo 69 señala que: “Se reconoce a la Contraloría Social como el mecanismo de los beneficiarios para verificar el cumplimiento de las metas y la correcta aplicación de los recursos públicos asignados a los programas de desarrollo social.”</a:t>
            </a:r>
            <a:endParaRPr lang="es-MX" sz="2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ángulo 8">
            <a:extLst>
              <a:ext uri="{FF2B5EF4-FFF2-40B4-BE49-F238E27FC236}">
                <a16:creationId xmlns:a16="http://schemas.microsoft.com/office/drawing/2014/main" id="{C9852707-75B5-2318-0493-BC50C3CF3309}"/>
              </a:ext>
            </a:extLst>
          </p:cNvPr>
          <p:cNvSpPr/>
          <p:nvPr/>
        </p:nvSpPr>
        <p:spPr>
          <a:xfrm>
            <a:off x="281808" y="704324"/>
            <a:ext cx="4651814" cy="369332"/>
          </a:xfrm>
          <a:prstGeom prst="rect">
            <a:avLst/>
          </a:prstGeom>
        </p:spPr>
        <p:txBody>
          <a:bodyPr wrap="square">
            <a:spAutoFit/>
          </a:bodyPr>
          <a:lstStyle/>
          <a:p>
            <a:r>
              <a:rPr lang="es-ES_tradnl" b="1" dirty="0">
                <a:solidFill>
                  <a:srgbClr val="691A33"/>
                </a:solidFill>
              </a:rPr>
              <a:t> ¿Qué es la Contraloría Social?</a:t>
            </a:r>
            <a:endParaRPr lang="es-MX" b="1" dirty="0">
              <a:solidFill>
                <a:srgbClr val="691A33"/>
              </a:solidFill>
            </a:endParaRPr>
          </a:p>
        </p:txBody>
      </p:sp>
    </p:spTree>
    <p:extLst>
      <p:ext uri="{BB962C8B-B14F-4D97-AF65-F5344CB8AC3E}">
        <p14:creationId xmlns:p14="http://schemas.microsoft.com/office/powerpoint/2010/main" val="32976418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9EB55B-17F4-AC47-A716-F74FF33AF0E2}"/>
              </a:ext>
            </a:extLst>
          </p:cNvPr>
          <p:cNvSpPr>
            <a:spLocks noGrp="1"/>
          </p:cNvSpPr>
          <p:nvPr>
            <p:ph type="ctrTitle"/>
          </p:nvPr>
        </p:nvSpPr>
        <p:spPr/>
        <p:txBody>
          <a:bodyPr/>
          <a:lstStyle/>
          <a:p>
            <a:endParaRPr lang="es-MX"/>
          </a:p>
        </p:txBody>
      </p:sp>
      <p:sp>
        <p:nvSpPr>
          <p:cNvPr id="3" name="Subtítulo 2">
            <a:extLst>
              <a:ext uri="{FF2B5EF4-FFF2-40B4-BE49-F238E27FC236}">
                <a16:creationId xmlns:a16="http://schemas.microsoft.com/office/drawing/2014/main" id="{17E37AB0-7F74-6742-B79B-391817045783}"/>
              </a:ext>
            </a:extLst>
          </p:cNvPr>
          <p:cNvSpPr>
            <a:spLocks noGrp="1"/>
          </p:cNvSpPr>
          <p:nvPr>
            <p:ph type="subTitle" idx="1"/>
          </p:nvPr>
        </p:nvSpPr>
        <p:spPr/>
        <p:txBody>
          <a:bodyPr/>
          <a:lstStyle/>
          <a:p>
            <a:endParaRPr lang="es-MX"/>
          </a:p>
        </p:txBody>
      </p:sp>
      <p:pic>
        <p:nvPicPr>
          <p:cNvPr id="5" name="Imagen 4">
            <a:extLst>
              <a:ext uri="{FF2B5EF4-FFF2-40B4-BE49-F238E27FC236}">
                <a16:creationId xmlns:a16="http://schemas.microsoft.com/office/drawing/2014/main" id="{8CDE7698-5651-974C-B59E-DE956656A675}"/>
              </a:ext>
            </a:extLst>
          </p:cNvPr>
          <p:cNvPicPr>
            <a:picLocks noChangeAspect="1"/>
          </p:cNvPicPr>
          <p:nvPr/>
        </p:nvPicPr>
        <p:blipFill>
          <a:blip r:embed="rId3"/>
          <a:srcRect/>
          <a:stretch/>
        </p:blipFill>
        <p:spPr>
          <a:xfrm>
            <a:off x="0" y="0"/>
            <a:ext cx="12366199" cy="6945682"/>
          </a:xfrm>
          <a:prstGeom prst="rect">
            <a:avLst/>
          </a:prstGeom>
        </p:spPr>
      </p:pic>
      <p:pic>
        <p:nvPicPr>
          <p:cNvPr id="6" name="Imagen 5">
            <a:extLst>
              <a:ext uri="{FF2B5EF4-FFF2-40B4-BE49-F238E27FC236}">
                <a16:creationId xmlns:a16="http://schemas.microsoft.com/office/drawing/2014/main" id="{C3E64A6E-9B45-1A4F-AEC4-5A316C4C12AB}"/>
              </a:ext>
            </a:extLst>
          </p:cNvPr>
          <p:cNvPicPr>
            <a:picLocks noChangeAspect="1"/>
          </p:cNvPicPr>
          <p:nvPr/>
        </p:nvPicPr>
        <p:blipFill>
          <a:blip r:embed="rId4"/>
          <a:srcRect/>
          <a:stretch/>
        </p:blipFill>
        <p:spPr>
          <a:xfrm>
            <a:off x="6978868" y="-5855"/>
            <a:ext cx="2834920" cy="604783"/>
          </a:xfrm>
          <a:prstGeom prst="rect">
            <a:avLst/>
          </a:prstGeom>
        </p:spPr>
      </p:pic>
      <p:pic>
        <p:nvPicPr>
          <p:cNvPr id="10" name="Imagen 9">
            <a:extLst>
              <a:ext uri="{FF2B5EF4-FFF2-40B4-BE49-F238E27FC236}">
                <a16:creationId xmlns:a16="http://schemas.microsoft.com/office/drawing/2014/main" id="{BFD29DE3-EEB2-6E19-0965-93F8049791AF}"/>
              </a:ext>
            </a:extLst>
          </p:cNvPr>
          <p:cNvPicPr>
            <a:picLocks noChangeAspect="1"/>
          </p:cNvPicPr>
          <p:nvPr/>
        </p:nvPicPr>
        <p:blipFill>
          <a:blip r:embed="rId5"/>
          <a:stretch>
            <a:fillRect/>
          </a:stretch>
        </p:blipFill>
        <p:spPr>
          <a:xfrm flipH="1">
            <a:off x="8860223" y="4033398"/>
            <a:ext cx="2891601" cy="2638586"/>
          </a:xfrm>
          <a:prstGeom prst="rect">
            <a:avLst/>
          </a:prstGeom>
        </p:spPr>
      </p:pic>
      <p:pic>
        <p:nvPicPr>
          <p:cNvPr id="12" name="Imagen 11">
            <a:extLst>
              <a:ext uri="{FF2B5EF4-FFF2-40B4-BE49-F238E27FC236}">
                <a16:creationId xmlns:a16="http://schemas.microsoft.com/office/drawing/2014/main" id="{BBFB0B15-0B9C-8987-7EB4-A24520644BB5}"/>
              </a:ext>
            </a:extLst>
          </p:cNvPr>
          <p:cNvPicPr>
            <a:picLocks noChangeAspect="1"/>
          </p:cNvPicPr>
          <p:nvPr/>
        </p:nvPicPr>
        <p:blipFill>
          <a:blip r:embed="rId6"/>
          <a:stretch>
            <a:fillRect/>
          </a:stretch>
        </p:blipFill>
        <p:spPr>
          <a:xfrm>
            <a:off x="8860223" y="5383591"/>
            <a:ext cx="1389336" cy="1072086"/>
          </a:xfrm>
          <a:prstGeom prst="rect">
            <a:avLst/>
          </a:prstGeom>
        </p:spPr>
      </p:pic>
      <p:sp>
        <p:nvSpPr>
          <p:cNvPr id="17" name="Rectángulo redondeado 16">
            <a:extLst>
              <a:ext uri="{FF2B5EF4-FFF2-40B4-BE49-F238E27FC236}">
                <a16:creationId xmlns:a16="http://schemas.microsoft.com/office/drawing/2014/main" id="{97CF118D-1557-282D-73F6-C8A31F12BEEC}"/>
              </a:ext>
            </a:extLst>
          </p:cNvPr>
          <p:cNvSpPr/>
          <p:nvPr/>
        </p:nvSpPr>
        <p:spPr>
          <a:xfrm>
            <a:off x="294287" y="716998"/>
            <a:ext cx="4151589" cy="369332"/>
          </a:xfrm>
          <a:prstGeom prst="roundRect">
            <a:avLst/>
          </a:prstGeom>
          <a:solidFill>
            <a:srgbClr val="CEAF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 name="Rectángulo 13">
            <a:extLst>
              <a:ext uri="{FF2B5EF4-FFF2-40B4-BE49-F238E27FC236}">
                <a16:creationId xmlns:a16="http://schemas.microsoft.com/office/drawing/2014/main" id="{DF32AD0F-5406-409F-F49D-D2439A42E6AC}"/>
              </a:ext>
            </a:extLst>
          </p:cNvPr>
          <p:cNvSpPr/>
          <p:nvPr/>
        </p:nvSpPr>
        <p:spPr>
          <a:xfrm>
            <a:off x="504496" y="1374229"/>
            <a:ext cx="6022428" cy="322461"/>
          </a:xfrm>
          <a:prstGeom prst="rect">
            <a:avLst/>
          </a:prstGeom>
        </p:spPr>
        <p:txBody>
          <a:bodyPr wrap="square">
            <a:spAutoFit/>
          </a:bodyPr>
          <a:lstStyle/>
          <a:p>
            <a:pPr algn="just">
              <a:lnSpc>
                <a:spcPct val="115000"/>
              </a:lnSpc>
              <a:tabLst>
                <a:tab pos="3974465" algn="l"/>
              </a:tabLst>
            </a:pPr>
            <a:r>
              <a:rPr lang="es-ES_tradnl" sz="1400" b="1" dirty="0">
                <a:latin typeface="Montserrat" pitchFamily="2" charset="77"/>
                <a:ea typeface="Calibri" panose="020F0502020204030204" pitchFamily="34" charset="0"/>
                <a:cs typeface="Times New Roman" panose="02020603050405020304" pitchFamily="18" charset="0"/>
              </a:rPr>
              <a:t>7.- </a:t>
            </a:r>
            <a:r>
              <a:rPr lang="es-ES_tradnl" sz="1400" b="1" dirty="0">
                <a:latin typeface="Montserrat" pitchFamily="2" charset="77"/>
              </a:rPr>
              <a:t>Recopilar el Informe del Comité de Contraloría Social.</a:t>
            </a:r>
            <a:endParaRPr lang="es-MX" sz="1400" b="1" dirty="0">
              <a:latin typeface="Montserrat" pitchFamily="2" charset="77"/>
            </a:endParaRPr>
          </a:p>
        </p:txBody>
      </p:sp>
      <p:sp>
        <p:nvSpPr>
          <p:cNvPr id="9" name="Rectángulo 8">
            <a:extLst>
              <a:ext uri="{FF2B5EF4-FFF2-40B4-BE49-F238E27FC236}">
                <a16:creationId xmlns:a16="http://schemas.microsoft.com/office/drawing/2014/main" id="{C9852707-75B5-2318-0493-BC50C3CF3309}"/>
              </a:ext>
            </a:extLst>
          </p:cNvPr>
          <p:cNvSpPr/>
          <p:nvPr/>
        </p:nvSpPr>
        <p:spPr>
          <a:xfrm>
            <a:off x="771522" y="716998"/>
            <a:ext cx="3197118" cy="369332"/>
          </a:xfrm>
          <a:prstGeom prst="rect">
            <a:avLst/>
          </a:prstGeom>
        </p:spPr>
        <p:txBody>
          <a:bodyPr wrap="square">
            <a:spAutoFit/>
          </a:bodyPr>
          <a:lstStyle/>
          <a:p>
            <a:r>
              <a:rPr lang="es-ES_tradnl" b="1" dirty="0">
                <a:solidFill>
                  <a:srgbClr val="691A33"/>
                </a:solidFill>
              </a:rPr>
              <a:t> ACTIVIDADES A REALIZAR:</a:t>
            </a:r>
            <a:endParaRPr lang="es-MX" b="1" dirty="0">
              <a:solidFill>
                <a:srgbClr val="691A33"/>
              </a:solidFill>
            </a:endParaRPr>
          </a:p>
        </p:txBody>
      </p:sp>
      <p:sp>
        <p:nvSpPr>
          <p:cNvPr id="11" name="Rectángulo 10">
            <a:extLst>
              <a:ext uri="{FF2B5EF4-FFF2-40B4-BE49-F238E27FC236}">
                <a16:creationId xmlns:a16="http://schemas.microsoft.com/office/drawing/2014/main" id="{93357C19-325C-2D36-DB7D-C54D5988A4B2}"/>
              </a:ext>
            </a:extLst>
          </p:cNvPr>
          <p:cNvSpPr/>
          <p:nvPr/>
        </p:nvSpPr>
        <p:spPr>
          <a:xfrm>
            <a:off x="504496" y="1808973"/>
            <a:ext cx="8765628" cy="1139094"/>
          </a:xfrm>
          <a:prstGeom prst="rect">
            <a:avLst/>
          </a:prstGeom>
        </p:spPr>
        <p:txBody>
          <a:bodyPr wrap="square">
            <a:spAutoFit/>
          </a:bodyPr>
          <a:lstStyle/>
          <a:p>
            <a:pPr marL="685800" indent="-228600" algn="just">
              <a:lnSpc>
                <a:spcPct val="115000"/>
              </a:lnSpc>
              <a:buAutoNum type="alphaLcParenR"/>
            </a:pPr>
            <a:r>
              <a:rPr lang="es-ES_tradnl" sz="1200" dirty="0">
                <a:latin typeface="Montserrat Medium" pitchFamily="2" charset="77"/>
                <a:ea typeface="Calibri" panose="020F0502020204030204" pitchFamily="34" charset="0"/>
                <a:cs typeface="Times New Roman" panose="02020603050405020304" pitchFamily="18" charset="0"/>
              </a:rPr>
              <a:t>Una vez realizadas las actividades de vigilancia, el comité realizará el Informe de Comité de Contraloría Social Anexo VI “Informe de Comité de Contraloría Social” el cual será respondido por el Comité en su conjunto (un informe por comité) de manera clara y entregarlo al enlace. </a:t>
            </a:r>
          </a:p>
          <a:p>
            <a:pPr marL="685800" indent="-228600" algn="just">
              <a:lnSpc>
                <a:spcPct val="115000"/>
              </a:lnSpc>
              <a:buAutoNum type="alphaLcParenR"/>
            </a:pPr>
            <a:r>
              <a:rPr lang="es-ES_tradnl" sz="1200" dirty="0">
                <a:latin typeface="Montserrat Medium" pitchFamily="2" charset="77"/>
                <a:ea typeface="Calibri" panose="020F0502020204030204" pitchFamily="34" charset="0"/>
                <a:cs typeface="Times New Roman" panose="02020603050405020304" pitchFamily="18" charset="0"/>
              </a:rPr>
              <a:t>Este informe deberá ser firmado por el enlace y capturarlo en el SICS </a:t>
            </a:r>
            <a:r>
              <a:rPr lang="es-ES_tradnl" sz="1200" dirty="0">
                <a:latin typeface="Montserrat Medium" pitchFamily="2" charset="77"/>
                <a:cs typeface="Times New Roman" panose="02020603050405020304" pitchFamily="18" charset="0"/>
              </a:rPr>
              <a:t>en un plazo no mayor a 15 días hábiles posteriores a su elaboración.</a:t>
            </a:r>
            <a:endParaRPr lang="es-ES_tradnl" sz="1200" dirty="0">
              <a:latin typeface="Montserrat Medium" pitchFamily="2" charset="77"/>
              <a:ea typeface="Calibri" panose="020F0502020204030204" pitchFamily="34" charset="0"/>
              <a:cs typeface="Times New Roman" panose="02020603050405020304" pitchFamily="18" charset="0"/>
            </a:endParaRPr>
          </a:p>
        </p:txBody>
      </p:sp>
      <p:pic>
        <p:nvPicPr>
          <p:cNvPr id="7" name="Imagen 6">
            <a:extLst>
              <a:ext uri="{FF2B5EF4-FFF2-40B4-BE49-F238E27FC236}">
                <a16:creationId xmlns:a16="http://schemas.microsoft.com/office/drawing/2014/main" id="{A124E01C-EA16-D045-5FA3-13DF04A74FF5}"/>
              </a:ext>
            </a:extLst>
          </p:cNvPr>
          <p:cNvPicPr>
            <a:picLocks noChangeAspect="1"/>
          </p:cNvPicPr>
          <p:nvPr/>
        </p:nvPicPr>
        <p:blipFill>
          <a:blip r:embed="rId7"/>
          <a:stretch>
            <a:fillRect/>
          </a:stretch>
        </p:blipFill>
        <p:spPr>
          <a:xfrm>
            <a:off x="1729147" y="3053174"/>
            <a:ext cx="3573125" cy="3554467"/>
          </a:xfrm>
          <a:prstGeom prst="rect">
            <a:avLst/>
          </a:prstGeom>
        </p:spPr>
      </p:pic>
    </p:spTree>
    <p:extLst>
      <p:ext uri="{BB962C8B-B14F-4D97-AF65-F5344CB8AC3E}">
        <p14:creationId xmlns:p14="http://schemas.microsoft.com/office/powerpoint/2010/main" val="25583123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9EB55B-17F4-AC47-A716-F74FF33AF0E2}"/>
              </a:ext>
            </a:extLst>
          </p:cNvPr>
          <p:cNvSpPr>
            <a:spLocks noGrp="1"/>
          </p:cNvSpPr>
          <p:nvPr>
            <p:ph type="ctrTitle"/>
          </p:nvPr>
        </p:nvSpPr>
        <p:spPr/>
        <p:txBody>
          <a:bodyPr/>
          <a:lstStyle/>
          <a:p>
            <a:endParaRPr lang="es-MX"/>
          </a:p>
        </p:txBody>
      </p:sp>
      <p:sp>
        <p:nvSpPr>
          <p:cNvPr id="3" name="Subtítulo 2">
            <a:extLst>
              <a:ext uri="{FF2B5EF4-FFF2-40B4-BE49-F238E27FC236}">
                <a16:creationId xmlns:a16="http://schemas.microsoft.com/office/drawing/2014/main" id="{17E37AB0-7F74-6742-B79B-391817045783}"/>
              </a:ext>
            </a:extLst>
          </p:cNvPr>
          <p:cNvSpPr>
            <a:spLocks noGrp="1"/>
          </p:cNvSpPr>
          <p:nvPr>
            <p:ph type="subTitle" idx="1"/>
          </p:nvPr>
        </p:nvSpPr>
        <p:spPr/>
        <p:txBody>
          <a:bodyPr/>
          <a:lstStyle/>
          <a:p>
            <a:endParaRPr lang="es-MX"/>
          </a:p>
        </p:txBody>
      </p:sp>
      <p:pic>
        <p:nvPicPr>
          <p:cNvPr id="5" name="Imagen 4">
            <a:extLst>
              <a:ext uri="{FF2B5EF4-FFF2-40B4-BE49-F238E27FC236}">
                <a16:creationId xmlns:a16="http://schemas.microsoft.com/office/drawing/2014/main" id="{8CDE7698-5651-974C-B59E-DE956656A675}"/>
              </a:ext>
            </a:extLst>
          </p:cNvPr>
          <p:cNvPicPr>
            <a:picLocks noChangeAspect="1"/>
          </p:cNvPicPr>
          <p:nvPr/>
        </p:nvPicPr>
        <p:blipFill>
          <a:blip r:embed="rId2"/>
          <a:srcRect/>
          <a:stretch/>
        </p:blipFill>
        <p:spPr>
          <a:xfrm>
            <a:off x="-174199" y="-35830"/>
            <a:ext cx="12366199" cy="6945682"/>
          </a:xfrm>
          <a:prstGeom prst="rect">
            <a:avLst/>
          </a:prstGeom>
        </p:spPr>
      </p:pic>
      <p:pic>
        <p:nvPicPr>
          <p:cNvPr id="6" name="Imagen 5">
            <a:extLst>
              <a:ext uri="{FF2B5EF4-FFF2-40B4-BE49-F238E27FC236}">
                <a16:creationId xmlns:a16="http://schemas.microsoft.com/office/drawing/2014/main" id="{79BEDF14-7574-034B-AB44-D148DA763EC5}"/>
              </a:ext>
            </a:extLst>
          </p:cNvPr>
          <p:cNvPicPr>
            <a:picLocks noChangeAspect="1"/>
          </p:cNvPicPr>
          <p:nvPr/>
        </p:nvPicPr>
        <p:blipFill>
          <a:blip r:embed="rId3"/>
          <a:srcRect/>
          <a:stretch/>
        </p:blipFill>
        <p:spPr>
          <a:xfrm>
            <a:off x="2294979" y="0"/>
            <a:ext cx="2834920" cy="604783"/>
          </a:xfrm>
          <a:prstGeom prst="rect">
            <a:avLst/>
          </a:prstGeom>
        </p:spPr>
      </p:pic>
      <p:sp>
        <p:nvSpPr>
          <p:cNvPr id="9" name="Rectángulo redondeado 8">
            <a:extLst>
              <a:ext uri="{FF2B5EF4-FFF2-40B4-BE49-F238E27FC236}">
                <a16:creationId xmlns:a16="http://schemas.microsoft.com/office/drawing/2014/main" id="{504FA396-420A-82D7-3CE1-6F045544413A}"/>
              </a:ext>
            </a:extLst>
          </p:cNvPr>
          <p:cNvSpPr/>
          <p:nvPr/>
        </p:nvSpPr>
        <p:spPr>
          <a:xfrm>
            <a:off x="294287" y="716998"/>
            <a:ext cx="4151589" cy="369332"/>
          </a:xfrm>
          <a:prstGeom prst="roundRect">
            <a:avLst/>
          </a:prstGeom>
          <a:solidFill>
            <a:srgbClr val="CEAF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Rectángulo 9">
            <a:extLst>
              <a:ext uri="{FF2B5EF4-FFF2-40B4-BE49-F238E27FC236}">
                <a16:creationId xmlns:a16="http://schemas.microsoft.com/office/drawing/2014/main" id="{14EF2858-9741-FC45-34D3-C2635DA670BF}"/>
              </a:ext>
            </a:extLst>
          </p:cNvPr>
          <p:cNvSpPr/>
          <p:nvPr/>
        </p:nvSpPr>
        <p:spPr>
          <a:xfrm>
            <a:off x="771522" y="716998"/>
            <a:ext cx="3197118" cy="369332"/>
          </a:xfrm>
          <a:prstGeom prst="rect">
            <a:avLst/>
          </a:prstGeom>
        </p:spPr>
        <p:txBody>
          <a:bodyPr wrap="square">
            <a:spAutoFit/>
          </a:bodyPr>
          <a:lstStyle/>
          <a:p>
            <a:r>
              <a:rPr lang="es-ES_tradnl" b="1" dirty="0">
                <a:solidFill>
                  <a:srgbClr val="691A33"/>
                </a:solidFill>
              </a:rPr>
              <a:t> ACTIVIDADES A REALIZAR: SICS</a:t>
            </a:r>
            <a:endParaRPr lang="es-MX" b="1" dirty="0">
              <a:solidFill>
                <a:srgbClr val="691A33"/>
              </a:solidFill>
            </a:endParaRPr>
          </a:p>
        </p:txBody>
      </p:sp>
      <p:pic>
        <p:nvPicPr>
          <p:cNvPr id="11" name="Imagen 10">
            <a:extLst>
              <a:ext uri="{FF2B5EF4-FFF2-40B4-BE49-F238E27FC236}">
                <a16:creationId xmlns:a16="http://schemas.microsoft.com/office/drawing/2014/main" id="{52B7D86D-CBD0-405A-6B50-45E4C5317C0F}"/>
              </a:ext>
            </a:extLst>
          </p:cNvPr>
          <p:cNvPicPr>
            <a:picLocks noChangeAspect="1"/>
          </p:cNvPicPr>
          <p:nvPr/>
        </p:nvPicPr>
        <p:blipFill>
          <a:blip r:embed="rId4"/>
          <a:stretch>
            <a:fillRect/>
          </a:stretch>
        </p:blipFill>
        <p:spPr>
          <a:xfrm>
            <a:off x="294287" y="1198545"/>
            <a:ext cx="10069751" cy="5228737"/>
          </a:xfrm>
          <a:prstGeom prst="rect">
            <a:avLst/>
          </a:prstGeom>
        </p:spPr>
      </p:pic>
    </p:spTree>
    <p:extLst>
      <p:ext uri="{BB962C8B-B14F-4D97-AF65-F5344CB8AC3E}">
        <p14:creationId xmlns:p14="http://schemas.microsoft.com/office/powerpoint/2010/main" val="14780354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9EB55B-17F4-AC47-A716-F74FF33AF0E2}"/>
              </a:ext>
            </a:extLst>
          </p:cNvPr>
          <p:cNvSpPr>
            <a:spLocks noGrp="1"/>
          </p:cNvSpPr>
          <p:nvPr>
            <p:ph type="ctrTitle"/>
          </p:nvPr>
        </p:nvSpPr>
        <p:spPr/>
        <p:txBody>
          <a:bodyPr/>
          <a:lstStyle/>
          <a:p>
            <a:endParaRPr lang="es-MX"/>
          </a:p>
        </p:txBody>
      </p:sp>
      <p:sp>
        <p:nvSpPr>
          <p:cNvPr id="3" name="Subtítulo 2">
            <a:extLst>
              <a:ext uri="{FF2B5EF4-FFF2-40B4-BE49-F238E27FC236}">
                <a16:creationId xmlns:a16="http://schemas.microsoft.com/office/drawing/2014/main" id="{17E37AB0-7F74-6742-B79B-391817045783}"/>
              </a:ext>
            </a:extLst>
          </p:cNvPr>
          <p:cNvSpPr>
            <a:spLocks noGrp="1"/>
          </p:cNvSpPr>
          <p:nvPr>
            <p:ph type="subTitle" idx="1"/>
          </p:nvPr>
        </p:nvSpPr>
        <p:spPr/>
        <p:txBody>
          <a:bodyPr/>
          <a:lstStyle/>
          <a:p>
            <a:endParaRPr lang="es-MX"/>
          </a:p>
        </p:txBody>
      </p:sp>
      <p:pic>
        <p:nvPicPr>
          <p:cNvPr id="5" name="Imagen 4">
            <a:extLst>
              <a:ext uri="{FF2B5EF4-FFF2-40B4-BE49-F238E27FC236}">
                <a16:creationId xmlns:a16="http://schemas.microsoft.com/office/drawing/2014/main" id="{8CDE7698-5651-974C-B59E-DE956656A675}"/>
              </a:ext>
            </a:extLst>
          </p:cNvPr>
          <p:cNvPicPr>
            <a:picLocks noChangeAspect="1"/>
          </p:cNvPicPr>
          <p:nvPr/>
        </p:nvPicPr>
        <p:blipFill>
          <a:blip r:embed="rId2"/>
          <a:srcRect/>
          <a:stretch/>
        </p:blipFill>
        <p:spPr>
          <a:xfrm>
            <a:off x="-258282" y="-43841"/>
            <a:ext cx="12366199" cy="6945682"/>
          </a:xfrm>
          <a:prstGeom prst="rect">
            <a:avLst/>
          </a:prstGeom>
        </p:spPr>
      </p:pic>
      <p:pic>
        <p:nvPicPr>
          <p:cNvPr id="6" name="Imagen 5">
            <a:extLst>
              <a:ext uri="{FF2B5EF4-FFF2-40B4-BE49-F238E27FC236}">
                <a16:creationId xmlns:a16="http://schemas.microsoft.com/office/drawing/2014/main" id="{79BEDF14-7574-034B-AB44-D148DA763EC5}"/>
              </a:ext>
            </a:extLst>
          </p:cNvPr>
          <p:cNvPicPr>
            <a:picLocks noChangeAspect="1"/>
          </p:cNvPicPr>
          <p:nvPr/>
        </p:nvPicPr>
        <p:blipFill>
          <a:blip r:embed="rId3"/>
          <a:srcRect/>
          <a:stretch/>
        </p:blipFill>
        <p:spPr>
          <a:xfrm>
            <a:off x="2294979" y="0"/>
            <a:ext cx="2834920" cy="604783"/>
          </a:xfrm>
          <a:prstGeom prst="rect">
            <a:avLst/>
          </a:prstGeom>
        </p:spPr>
      </p:pic>
      <p:sp>
        <p:nvSpPr>
          <p:cNvPr id="13" name="Rectángulo redondeado 12">
            <a:extLst>
              <a:ext uri="{FF2B5EF4-FFF2-40B4-BE49-F238E27FC236}">
                <a16:creationId xmlns:a16="http://schemas.microsoft.com/office/drawing/2014/main" id="{DBA67F77-F909-B493-4420-063F1CB44CEB}"/>
              </a:ext>
            </a:extLst>
          </p:cNvPr>
          <p:cNvSpPr/>
          <p:nvPr/>
        </p:nvSpPr>
        <p:spPr>
          <a:xfrm>
            <a:off x="231228" y="935013"/>
            <a:ext cx="3752193" cy="453306"/>
          </a:xfrm>
          <a:prstGeom prst="roundRect">
            <a:avLst/>
          </a:prstGeom>
          <a:solidFill>
            <a:srgbClr val="CEAF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 name="Rectángulo 13">
            <a:extLst>
              <a:ext uri="{FF2B5EF4-FFF2-40B4-BE49-F238E27FC236}">
                <a16:creationId xmlns:a16="http://schemas.microsoft.com/office/drawing/2014/main" id="{CA7C63FF-DEA9-749C-3055-0843DE03DB5F}"/>
              </a:ext>
            </a:extLst>
          </p:cNvPr>
          <p:cNvSpPr/>
          <p:nvPr/>
        </p:nvSpPr>
        <p:spPr>
          <a:xfrm>
            <a:off x="231228" y="935013"/>
            <a:ext cx="3752193" cy="430887"/>
          </a:xfrm>
          <a:prstGeom prst="rect">
            <a:avLst/>
          </a:prstGeom>
        </p:spPr>
        <p:txBody>
          <a:bodyPr wrap="square">
            <a:spAutoFit/>
          </a:bodyPr>
          <a:lstStyle/>
          <a:p>
            <a:r>
              <a:rPr lang="es-ES_tradnl" sz="2200" b="1" dirty="0">
                <a:solidFill>
                  <a:srgbClr val="691A33"/>
                </a:solidFill>
                <a:latin typeface="Montserrat" pitchFamily="2" charset="77"/>
              </a:rPr>
              <a:t> QUEJAS Y DENUNCIAS:</a:t>
            </a:r>
            <a:endParaRPr lang="es-MX" sz="2200" b="1" dirty="0">
              <a:solidFill>
                <a:srgbClr val="691A33"/>
              </a:solidFill>
              <a:latin typeface="Montserrat" pitchFamily="2" charset="77"/>
            </a:endParaRPr>
          </a:p>
        </p:txBody>
      </p:sp>
      <p:sp>
        <p:nvSpPr>
          <p:cNvPr id="4" name="Rectángulo 3">
            <a:extLst>
              <a:ext uri="{FF2B5EF4-FFF2-40B4-BE49-F238E27FC236}">
                <a16:creationId xmlns:a16="http://schemas.microsoft.com/office/drawing/2014/main" id="{839F0049-4CB7-4901-DB6E-E0DA92087C7D}"/>
              </a:ext>
            </a:extLst>
          </p:cNvPr>
          <p:cNvSpPr/>
          <p:nvPr/>
        </p:nvSpPr>
        <p:spPr>
          <a:xfrm>
            <a:off x="231228" y="1543367"/>
            <a:ext cx="9343696" cy="391326"/>
          </a:xfrm>
          <a:prstGeom prst="rect">
            <a:avLst/>
          </a:prstGeom>
        </p:spPr>
        <p:txBody>
          <a:bodyPr wrap="square">
            <a:spAutoFit/>
          </a:bodyPr>
          <a:lstStyle/>
          <a:p>
            <a:pPr algn="just">
              <a:lnSpc>
                <a:spcPct val="115000"/>
              </a:lnSpc>
              <a:tabLst>
                <a:tab pos="3974465" algn="l"/>
              </a:tabLst>
            </a:pPr>
            <a:r>
              <a:rPr lang="es-ES_tradnl" b="1" dirty="0">
                <a:latin typeface="Montserrat SemiBold" pitchFamily="2" charset="77"/>
                <a:ea typeface="Calibri" panose="020F0502020204030204" pitchFamily="34" charset="0"/>
                <a:cs typeface="Times New Roman" panose="02020603050405020304" pitchFamily="18" charset="0"/>
              </a:rPr>
              <a:t>Mecanismos para la captación de quejas y denuncias</a:t>
            </a:r>
            <a:r>
              <a:rPr lang="es-MX" dirty="0"/>
              <a:t> </a:t>
            </a:r>
            <a:endParaRPr lang="es-MX" b="1" dirty="0">
              <a:latin typeface="Montserrat" pitchFamily="2" charset="77"/>
            </a:endParaRPr>
          </a:p>
        </p:txBody>
      </p:sp>
      <p:sp>
        <p:nvSpPr>
          <p:cNvPr id="7" name="Rectángulo 6">
            <a:extLst>
              <a:ext uri="{FF2B5EF4-FFF2-40B4-BE49-F238E27FC236}">
                <a16:creationId xmlns:a16="http://schemas.microsoft.com/office/drawing/2014/main" id="{2CEF0C1E-C38B-9412-A331-929B64E2A768}"/>
              </a:ext>
            </a:extLst>
          </p:cNvPr>
          <p:cNvSpPr/>
          <p:nvPr/>
        </p:nvSpPr>
        <p:spPr>
          <a:xfrm>
            <a:off x="231228" y="1949975"/>
            <a:ext cx="8250620" cy="4909486"/>
          </a:xfrm>
          <a:prstGeom prst="rect">
            <a:avLst/>
          </a:prstGeom>
        </p:spPr>
        <p:txBody>
          <a:bodyPr wrap="square">
            <a:spAutoFit/>
          </a:bodyPr>
          <a:lstStyle/>
          <a:p>
            <a:pPr algn="just">
              <a:lnSpc>
                <a:spcPct val="115000"/>
              </a:lnSpc>
            </a:pPr>
            <a:r>
              <a:rPr lang="es-ES_tradnl" sz="1300" dirty="0">
                <a:latin typeface="Montserrat Light" pitchFamily="2" charset="77"/>
                <a:ea typeface="Calibri" panose="020F0502020204030204" pitchFamily="34" charset="0"/>
                <a:cs typeface="Times New Roman" panose="02020603050405020304" pitchFamily="18" charset="0"/>
              </a:rPr>
              <a:t>Procedente de las acciones de vigilancia y en caso de encontrarse irregularidades podrán presentarse quejas o denuncias a través de los siguientes mecanismos: </a:t>
            </a:r>
          </a:p>
          <a:p>
            <a:pPr algn="just">
              <a:lnSpc>
                <a:spcPct val="115000"/>
              </a:lnSpc>
            </a:pPr>
            <a:endParaRPr lang="es-ES_tradnl" sz="1300" dirty="0">
              <a:latin typeface="Montserrat Light" pitchFamily="2" charset="77"/>
              <a:ea typeface="Calibri" panose="020F0502020204030204" pitchFamily="34" charset="0"/>
              <a:cs typeface="Times New Roman" panose="02020603050405020304" pitchFamily="18" charset="0"/>
            </a:endParaRPr>
          </a:p>
          <a:p>
            <a:pPr algn="just">
              <a:lnSpc>
                <a:spcPct val="115000"/>
              </a:lnSpc>
            </a:pPr>
            <a:r>
              <a:rPr lang="es-ES_tradnl" sz="1300" b="1" dirty="0">
                <a:latin typeface="Montserrat" pitchFamily="2" charset="77"/>
                <a:ea typeface="Calibri" panose="020F0502020204030204" pitchFamily="34" charset="0"/>
                <a:cs typeface="Times New Roman" panose="02020603050405020304" pitchFamily="18" charset="0"/>
              </a:rPr>
              <a:t>SECRETARÍA DE LA FUNCIÓN PÚBLICA </a:t>
            </a:r>
            <a:endParaRPr lang="es-MX" sz="1300" b="1" dirty="0">
              <a:latin typeface="Montserrat" pitchFamily="2" charset="77"/>
              <a:ea typeface="Calibri" panose="020F0502020204030204" pitchFamily="34" charset="0"/>
              <a:cs typeface="Times New Roman" panose="02020603050405020304" pitchFamily="18" charset="0"/>
            </a:endParaRPr>
          </a:p>
          <a:p>
            <a:pPr algn="just">
              <a:lnSpc>
                <a:spcPct val="115000"/>
              </a:lnSpc>
            </a:pPr>
            <a:r>
              <a:rPr lang="es-ES_tradnl" sz="1300" dirty="0">
                <a:latin typeface="Montserrat Light" pitchFamily="2" charset="77"/>
                <a:ea typeface="Calibri" panose="020F0502020204030204" pitchFamily="34" charset="0"/>
                <a:cs typeface="Times New Roman" panose="02020603050405020304" pitchFamily="18" charset="0"/>
              </a:rPr>
              <a:t> </a:t>
            </a:r>
            <a:endParaRPr lang="es-MX" sz="13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itchFamily="2" charset="2"/>
              <a:buChar char=""/>
            </a:pPr>
            <a:r>
              <a:rPr lang="es-ES_tradnl" sz="1300" b="1" dirty="0">
                <a:latin typeface="Montserrat" pitchFamily="2" charset="77"/>
                <a:ea typeface="Calibri" panose="020F0502020204030204" pitchFamily="34" charset="0"/>
                <a:cs typeface="Times New Roman" panose="02020603050405020304" pitchFamily="18" charset="0"/>
              </a:rPr>
              <a:t>Denuncia Ciudadana de la Corrupción </a:t>
            </a:r>
            <a:r>
              <a:rPr lang="es-ES_tradnl" sz="1300" dirty="0">
                <a:latin typeface="Montserrat Light" pitchFamily="2" charset="77"/>
                <a:ea typeface="Calibri" panose="020F0502020204030204" pitchFamily="34" charset="0"/>
                <a:cs typeface="Times New Roman" panose="02020603050405020304" pitchFamily="18" charset="0"/>
              </a:rPr>
              <a:t>(SIDEC): </a:t>
            </a:r>
            <a:r>
              <a:rPr lang="es-ES_tradnl" sz="1300" dirty="0">
                <a:latin typeface="Montserrat Medium" pitchFamily="2" charset="77"/>
                <a:ea typeface="Calibri" panose="020F0502020204030204" pitchFamily="34" charset="0"/>
                <a:cs typeface="Times New Roman" panose="02020603050405020304" pitchFamily="18" charset="0"/>
              </a:rPr>
              <a:t>https//</a:t>
            </a:r>
            <a:r>
              <a:rPr lang="es-ES_tradnl" sz="1300" dirty="0" err="1">
                <a:latin typeface="Montserrat Medium" pitchFamily="2" charset="77"/>
                <a:ea typeface="Calibri" panose="020F0502020204030204" pitchFamily="34" charset="0"/>
                <a:cs typeface="Times New Roman" panose="02020603050405020304" pitchFamily="18" charset="0"/>
              </a:rPr>
              <a:t>sidec.funcionpublica.gob.mx</a:t>
            </a:r>
            <a:r>
              <a:rPr lang="es-ES_tradnl" sz="1300" dirty="0">
                <a:latin typeface="Montserrat Medium" pitchFamily="2" charset="77"/>
                <a:ea typeface="Calibri" panose="020F0502020204030204" pitchFamily="34" charset="0"/>
                <a:cs typeface="Times New Roman" panose="02020603050405020304" pitchFamily="18" charset="0"/>
              </a:rPr>
              <a:t>/#!  </a:t>
            </a:r>
            <a:endParaRPr lang="es-MX" sz="1300" dirty="0">
              <a:latin typeface="Montserrat Medium" pitchFamily="2" charset="77"/>
              <a:ea typeface="Calibri" panose="020F0502020204030204" pitchFamily="34" charset="0"/>
              <a:cs typeface="Times New Roman" panose="02020603050405020304" pitchFamily="18" charset="0"/>
            </a:endParaRPr>
          </a:p>
          <a:p>
            <a:pPr marL="342900" lvl="0" indent="-342900" algn="just">
              <a:lnSpc>
                <a:spcPct val="115000"/>
              </a:lnSpc>
              <a:buFont typeface="Symbol" pitchFamily="2" charset="2"/>
              <a:buChar char=""/>
            </a:pPr>
            <a:r>
              <a:rPr lang="es-ES_tradnl" sz="1300" b="1" dirty="0">
                <a:latin typeface="Montserrat" pitchFamily="2" charset="77"/>
                <a:ea typeface="Calibri" panose="020F0502020204030204" pitchFamily="34" charset="0"/>
                <a:cs typeface="Times New Roman" panose="02020603050405020304" pitchFamily="18" charset="0"/>
              </a:rPr>
              <a:t>Vía correspondencia: </a:t>
            </a:r>
            <a:r>
              <a:rPr lang="es-ES_tradnl" sz="1300" dirty="0">
                <a:latin typeface="Montserrat Light" pitchFamily="2" charset="77"/>
                <a:ea typeface="Calibri" panose="020F0502020204030204" pitchFamily="34" charset="0"/>
                <a:cs typeface="Times New Roman" panose="02020603050405020304" pitchFamily="18" charset="0"/>
              </a:rPr>
              <a:t>Dirección General de Denuncias e Investigaciones de la Secretaría de la Función Pública en Av. Insurgentes Sur No. 1735, Piso 2 Ala Norte, Guadalupe </a:t>
            </a:r>
            <a:r>
              <a:rPr lang="es-ES_tradnl" sz="1300" dirty="0" err="1">
                <a:latin typeface="Montserrat Light" pitchFamily="2" charset="77"/>
                <a:ea typeface="Calibri" panose="020F0502020204030204" pitchFamily="34" charset="0"/>
                <a:cs typeface="Times New Roman" panose="02020603050405020304" pitchFamily="18" charset="0"/>
              </a:rPr>
              <a:t>Inn</a:t>
            </a:r>
            <a:r>
              <a:rPr lang="es-ES_tradnl" sz="1300" dirty="0">
                <a:latin typeface="Montserrat Light" pitchFamily="2" charset="77"/>
                <a:ea typeface="Calibri" panose="020F0502020204030204" pitchFamily="34" charset="0"/>
                <a:cs typeface="Times New Roman" panose="02020603050405020304" pitchFamily="18" charset="0"/>
              </a:rPr>
              <a:t>, Álvaro Obregón, CP 01020, Ciudad de México.</a:t>
            </a:r>
            <a:endParaRPr lang="es-MX" sz="13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itchFamily="2" charset="2"/>
              <a:buChar char=""/>
            </a:pPr>
            <a:r>
              <a:rPr lang="es-ES_tradnl" sz="1300" b="1" dirty="0">
                <a:latin typeface="Montserrat" pitchFamily="2" charset="77"/>
                <a:ea typeface="Calibri" panose="020F0502020204030204" pitchFamily="34" charset="0"/>
                <a:cs typeface="Times New Roman" panose="02020603050405020304" pitchFamily="18" charset="0"/>
              </a:rPr>
              <a:t>Vía telefónica:</a:t>
            </a:r>
            <a:r>
              <a:rPr lang="es-ES_tradnl" sz="1300" dirty="0">
                <a:latin typeface="Montserrat Light" pitchFamily="2" charset="77"/>
                <a:ea typeface="Calibri" panose="020F0502020204030204" pitchFamily="34" charset="0"/>
                <a:cs typeface="Times New Roman" panose="02020603050405020304" pitchFamily="18" charset="0"/>
              </a:rPr>
              <a:t> En el interior de la República al 800 11 28 700 y en la Ciudad de México 55 2000 2000.</a:t>
            </a:r>
            <a:endParaRPr lang="es-MX" sz="13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itchFamily="2" charset="2"/>
              <a:buChar char=""/>
            </a:pPr>
            <a:r>
              <a:rPr lang="es-ES_tradnl" sz="1300" b="1" dirty="0">
                <a:latin typeface="Montserrat" pitchFamily="2" charset="77"/>
                <a:ea typeface="Calibri" panose="020F0502020204030204" pitchFamily="34" charset="0"/>
                <a:cs typeface="Times New Roman" panose="02020603050405020304" pitchFamily="18" charset="0"/>
              </a:rPr>
              <a:t>Presencial: </a:t>
            </a:r>
            <a:r>
              <a:rPr lang="es-ES_tradnl" sz="1300" dirty="0">
                <a:latin typeface="Montserrat Light" pitchFamily="2" charset="77"/>
                <a:ea typeface="Calibri" panose="020F0502020204030204" pitchFamily="34" charset="0"/>
                <a:cs typeface="Times New Roman" panose="02020603050405020304" pitchFamily="18" charset="0"/>
              </a:rPr>
              <a:t>En el módulo 3 de la SFP en Av. Insurgentes Sur No. 1735, PB, Guadalupe </a:t>
            </a:r>
            <a:r>
              <a:rPr lang="es-ES_tradnl" sz="1300" dirty="0" err="1">
                <a:latin typeface="Montserrat Light" pitchFamily="2" charset="77"/>
                <a:ea typeface="Calibri" panose="020F0502020204030204" pitchFamily="34" charset="0"/>
                <a:cs typeface="Times New Roman" panose="02020603050405020304" pitchFamily="18" charset="0"/>
              </a:rPr>
              <a:t>Inn</a:t>
            </a:r>
            <a:r>
              <a:rPr lang="es-ES_tradnl" sz="1300" dirty="0">
                <a:latin typeface="Montserrat Light" pitchFamily="2" charset="77"/>
                <a:ea typeface="Calibri" panose="020F0502020204030204" pitchFamily="34" charset="0"/>
                <a:cs typeface="Times New Roman" panose="02020603050405020304" pitchFamily="18" charset="0"/>
              </a:rPr>
              <a:t>, Álvaro Obregón, CP 01020, Ciudad de México.</a:t>
            </a:r>
            <a:endParaRPr lang="es-MX" sz="13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itchFamily="2" charset="2"/>
              <a:buChar char=""/>
            </a:pPr>
            <a:r>
              <a:rPr lang="es-ES_tradnl" sz="1300" b="1" dirty="0">
                <a:latin typeface="Montserrat" pitchFamily="2" charset="77"/>
                <a:ea typeface="Calibri" panose="020F0502020204030204" pitchFamily="34" charset="0"/>
                <a:cs typeface="Times New Roman" panose="02020603050405020304" pitchFamily="18" charset="0"/>
              </a:rPr>
              <a:t>Aplicación (App)</a:t>
            </a:r>
            <a:r>
              <a:rPr lang="es-ES_tradnl" sz="1300" dirty="0">
                <a:latin typeface="Montserrat Light" pitchFamily="2" charset="77"/>
                <a:ea typeface="Calibri" panose="020F0502020204030204" pitchFamily="34" charset="0"/>
                <a:cs typeface="Times New Roman" panose="02020603050405020304" pitchFamily="18" charset="0"/>
              </a:rPr>
              <a:t> “Denuncia Ciudadana de la Corrupción”</a:t>
            </a:r>
          </a:p>
          <a:p>
            <a:pPr lvl="0" algn="just">
              <a:lnSpc>
                <a:spcPct val="115000"/>
              </a:lnSpc>
            </a:pPr>
            <a:endParaRPr lang="es-MX" sz="13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itchFamily="2" charset="2"/>
              <a:buChar char=""/>
            </a:pPr>
            <a:r>
              <a:rPr lang="es-ES_tradnl" sz="1300" b="1" dirty="0">
                <a:latin typeface="Montserrat" pitchFamily="2" charset="77"/>
                <a:ea typeface="Calibri" panose="020F0502020204030204" pitchFamily="34" charset="0"/>
                <a:cs typeface="Times New Roman" panose="02020603050405020304" pitchFamily="18" charset="0"/>
              </a:rPr>
              <a:t>ORGANO INTERNO DE CONTROL EN LA CONADE</a:t>
            </a:r>
          </a:p>
          <a:p>
            <a:pPr marL="342900" lvl="0" indent="-342900" algn="just">
              <a:lnSpc>
                <a:spcPct val="115000"/>
              </a:lnSpc>
              <a:buFont typeface="Symbol" pitchFamily="2" charset="2"/>
              <a:buChar char=""/>
            </a:pPr>
            <a:endParaRPr lang="es-ES_tradnl" sz="1300" b="1" dirty="0">
              <a:latin typeface="Montserrat" pitchFamily="2" charset="77"/>
              <a:ea typeface="Calibri" panose="020F0502020204030204" pitchFamily="34" charset="0"/>
              <a:cs typeface="Times New Roman" panose="02020603050405020304" pitchFamily="18" charset="0"/>
            </a:endParaRPr>
          </a:p>
          <a:p>
            <a:pPr marL="342900" lvl="0" indent="-342900" algn="just">
              <a:lnSpc>
                <a:spcPct val="115000"/>
              </a:lnSpc>
              <a:buFont typeface="Symbol" pitchFamily="2" charset="2"/>
              <a:buChar char=""/>
            </a:pPr>
            <a:r>
              <a:rPr lang="es-ES_tradnl" sz="1300" b="1" dirty="0">
                <a:latin typeface="Montserrat" pitchFamily="2" charset="77"/>
                <a:ea typeface="Calibri" panose="020F0502020204030204" pitchFamily="34" charset="0"/>
                <a:cs typeface="Times New Roman" panose="02020603050405020304" pitchFamily="18" charset="0"/>
              </a:rPr>
              <a:t>Presencial: </a:t>
            </a:r>
            <a:r>
              <a:rPr lang="es-ES_tradnl" sz="1300" dirty="0">
                <a:latin typeface="Montserrat Light" pitchFamily="2" charset="77"/>
                <a:ea typeface="Calibri" panose="020F0502020204030204" pitchFamily="34" charset="0"/>
                <a:cs typeface="Times New Roman" panose="02020603050405020304" pitchFamily="18" charset="0"/>
              </a:rPr>
              <a:t>Camino a Santa Teresa No. 482, Colonia Peña Pobre, Alcaldía de Tlalpan, C.P. 14060, Ciudad de México. </a:t>
            </a:r>
          </a:p>
          <a:p>
            <a:pPr marL="342900" lvl="0" indent="-342900" algn="just">
              <a:lnSpc>
                <a:spcPct val="115000"/>
              </a:lnSpc>
              <a:buFont typeface="Symbol" pitchFamily="2" charset="2"/>
              <a:buChar char=""/>
            </a:pPr>
            <a:r>
              <a:rPr lang="es-ES_tradnl" sz="1300" b="1" dirty="0">
                <a:latin typeface="Montserrat" pitchFamily="2" charset="77"/>
                <a:ea typeface="Calibri" panose="020F0502020204030204" pitchFamily="34" charset="0"/>
                <a:cs typeface="Times New Roman" panose="02020603050405020304" pitchFamily="18" charset="0"/>
              </a:rPr>
              <a:t>Vía telefónica:</a:t>
            </a:r>
            <a:r>
              <a:rPr lang="es-ES_tradnl" sz="1300" dirty="0">
                <a:latin typeface="Montserrat Light" pitchFamily="2" charset="77"/>
                <a:ea typeface="Calibri" panose="020F0502020204030204" pitchFamily="34" charset="0"/>
                <a:cs typeface="Times New Roman" panose="02020603050405020304" pitchFamily="18" charset="0"/>
              </a:rPr>
              <a:t> Teléfono: 55 5927 5200 extensiones 4300, 4310 o 4320. </a:t>
            </a:r>
          </a:p>
          <a:p>
            <a:pPr marL="342900" lvl="0" indent="-342900" algn="just">
              <a:lnSpc>
                <a:spcPct val="115000"/>
              </a:lnSpc>
              <a:buFont typeface="Symbol" pitchFamily="2" charset="2"/>
              <a:buChar char=""/>
            </a:pPr>
            <a:r>
              <a:rPr lang="es-ES_tradnl" sz="1300" b="1" dirty="0">
                <a:latin typeface="Montserrat" pitchFamily="2" charset="77"/>
                <a:ea typeface="Calibri" panose="020F0502020204030204" pitchFamily="34" charset="0"/>
                <a:cs typeface="Times New Roman" panose="02020603050405020304" pitchFamily="18" charset="0"/>
              </a:rPr>
              <a:t>Vía correo electrónico: </a:t>
            </a:r>
            <a:r>
              <a:rPr lang="es-ES_tradnl" sz="1300" dirty="0">
                <a:latin typeface="Montserrat Light" pitchFamily="2" charset="77"/>
                <a:ea typeface="Calibri" panose="020F0502020204030204" pitchFamily="34" charset="0"/>
                <a:cs typeface="Times New Roman" panose="02020603050405020304" pitchFamily="18" charset="0"/>
                <a:hlinkClick r:id="rId4"/>
              </a:rPr>
              <a:t>quejas@conade.gob.mx</a:t>
            </a:r>
            <a:r>
              <a:rPr lang="es-ES_tradnl" sz="1300" dirty="0">
                <a:latin typeface="Montserrat Light" pitchFamily="2" charset="77"/>
                <a:ea typeface="Calibri" panose="020F0502020204030204" pitchFamily="34" charset="0"/>
                <a:cs typeface="Times New Roman" panose="02020603050405020304" pitchFamily="18" charset="0"/>
              </a:rPr>
              <a:t> y </a:t>
            </a:r>
            <a:r>
              <a:rPr lang="es-ES_tradnl" sz="1300" dirty="0">
                <a:latin typeface="Montserrat Light" pitchFamily="2" charset="77"/>
                <a:ea typeface="Calibri" panose="020F0502020204030204" pitchFamily="34" charset="0"/>
                <a:cs typeface="Times New Roman" panose="02020603050405020304" pitchFamily="18" charset="0"/>
                <a:hlinkClick r:id="rId5"/>
              </a:rPr>
              <a:t>denuncia@conade.gob.mx</a:t>
            </a:r>
            <a:endParaRPr lang="es-MX" sz="13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03605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9EB55B-17F4-AC47-A716-F74FF33AF0E2}"/>
              </a:ext>
            </a:extLst>
          </p:cNvPr>
          <p:cNvSpPr>
            <a:spLocks noGrp="1"/>
          </p:cNvSpPr>
          <p:nvPr>
            <p:ph type="ctrTitle"/>
          </p:nvPr>
        </p:nvSpPr>
        <p:spPr/>
        <p:txBody>
          <a:bodyPr/>
          <a:lstStyle/>
          <a:p>
            <a:endParaRPr lang="es-MX"/>
          </a:p>
        </p:txBody>
      </p:sp>
      <p:sp>
        <p:nvSpPr>
          <p:cNvPr id="3" name="Subtítulo 2">
            <a:extLst>
              <a:ext uri="{FF2B5EF4-FFF2-40B4-BE49-F238E27FC236}">
                <a16:creationId xmlns:a16="http://schemas.microsoft.com/office/drawing/2014/main" id="{17E37AB0-7F74-6742-B79B-391817045783}"/>
              </a:ext>
            </a:extLst>
          </p:cNvPr>
          <p:cNvSpPr>
            <a:spLocks noGrp="1"/>
          </p:cNvSpPr>
          <p:nvPr>
            <p:ph type="subTitle" idx="1"/>
          </p:nvPr>
        </p:nvSpPr>
        <p:spPr/>
        <p:txBody>
          <a:bodyPr/>
          <a:lstStyle/>
          <a:p>
            <a:endParaRPr lang="es-MX"/>
          </a:p>
        </p:txBody>
      </p:sp>
      <p:pic>
        <p:nvPicPr>
          <p:cNvPr id="5" name="Imagen 4">
            <a:extLst>
              <a:ext uri="{FF2B5EF4-FFF2-40B4-BE49-F238E27FC236}">
                <a16:creationId xmlns:a16="http://schemas.microsoft.com/office/drawing/2014/main" id="{8CDE7698-5651-974C-B59E-DE956656A675}"/>
              </a:ext>
            </a:extLst>
          </p:cNvPr>
          <p:cNvPicPr>
            <a:picLocks noChangeAspect="1"/>
          </p:cNvPicPr>
          <p:nvPr/>
        </p:nvPicPr>
        <p:blipFill>
          <a:blip r:embed="rId2"/>
          <a:srcRect/>
          <a:stretch/>
        </p:blipFill>
        <p:spPr>
          <a:xfrm>
            <a:off x="-174199" y="-43841"/>
            <a:ext cx="12366199" cy="6945682"/>
          </a:xfrm>
          <a:prstGeom prst="rect">
            <a:avLst/>
          </a:prstGeom>
        </p:spPr>
      </p:pic>
      <p:pic>
        <p:nvPicPr>
          <p:cNvPr id="6" name="Imagen 5">
            <a:extLst>
              <a:ext uri="{FF2B5EF4-FFF2-40B4-BE49-F238E27FC236}">
                <a16:creationId xmlns:a16="http://schemas.microsoft.com/office/drawing/2014/main" id="{79BEDF14-7574-034B-AB44-D148DA763EC5}"/>
              </a:ext>
            </a:extLst>
          </p:cNvPr>
          <p:cNvPicPr>
            <a:picLocks noChangeAspect="1"/>
          </p:cNvPicPr>
          <p:nvPr/>
        </p:nvPicPr>
        <p:blipFill>
          <a:blip r:embed="rId3"/>
          <a:srcRect/>
          <a:stretch/>
        </p:blipFill>
        <p:spPr>
          <a:xfrm>
            <a:off x="2294979" y="0"/>
            <a:ext cx="2834920" cy="604783"/>
          </a:xfrm>
          <a:prstGeom prst="rect">
            <a:avLst/>
          </a:prstGeom>
        </p:spPr>
      </p:pic>
      <p:sp>
        <p:nvSpPr>
          <p:cNvPr id="13" name="Rectángulo redondeado 12">
            <a:extLst>
              <a:ext uri="{FF2B5EF4-FFF2-40B4-BE49-F238E27FC236}">
                <a16:creationId xmlns:a16="http://schemas.microsoft.com/office/drawing/2014/main" id="{DBA67F77-F909-B493-4420-063F1CB44CEB}"/>
              </a:ext>
            </a:extLst>
          </p:cNvPr>
          <p:cNvSpPr/>
          <p:nvPr/>
        </p:nvSpPr>
        <p:spPr>
          <a:xfrm>
            <a:off x="231228" y="935013"/>
            <a:ext cx="3752193" cy="453306"/>
          </a:xfrm>
          <a:prstGeom prst="roundRect">
            <a:avLst/>
          </a:prstGeom>
          <a:solidFill>
            <a:srgbClr val="CEAF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 name="Rectángulo 13">
            <a:extLst>
              <a:ext uri="{FF2B5EF4-FFF2-40B4-BE49-F238E27FC236}">
                <a16:creationId xmlns:a16="http://schemas.microsoft.com/office/drawing/2014/main" id="{CA7C63FF-DEA9-749C-3055-0843DE03DB5F}"/>
              </a:ext>
            </a:extLst>
          </p:cNvPr>
          <p:cNvSpPr/>
          <p:nvPr/>
        </p:nvSpPr>
        <p:spPr>
          <a:xfrm>
            <a:off x="231228" y="935013"/>
            <a:ext cx="3752193" cy="430887"/>
          </a:xfrm>
          <a:prstGeom prst="rect">
            <a:avLst/>
          </a:prstGeom>
        </p:spPr>
        <p:txBody>
          <a:bodyPr wrap="square">
            <a:spAutoFit/>
          </a:bodyPr>
          <a:lstStyle/>
          <a:p>
            <a:r>
              <a:rPr lang="es-ES_tradnl" sz="2200" b="1" dirty="0">
                <a:solidFill>
                  <a:srgbClr val="691A33"/>
                </a:solidFill>
                <a:latin typeface="Montserrat" pitchFamily="2" charset="77"/>
              </a:rPr>
              <a:t> QUEJAS Y DENUNCIAS:</a:t>
            </a:r>
            <a:endParaRPr lang="es-MX" sz="2200" b="1" dirty="0">
              <a:solidFill>
                <a:srgbClr val="691A33"/>
              </a:solidFill>
              <a:latin typeface="Montserrat" pitchFamily="2" charset="77"/>
            </a:endParaRPr>
          </a:p>
        </p:txBody>
      </p:sp>
      <p:sp>
        <p:nvSpPr>
          <p:cNvPr id="4" name="Rectángulo 3">
            <a:extLst>
              <a:ext uri="{FF2B5EF4-FFF2-40B4-BE49-F238E27FC236}">
                <a16:creationId xmlns:a16="http://schemas.microsoft.com/office/drawing/2014/main" id="{839F0049-4CB7-4901-DB6E-E0DA92087C7D}"/>
              </a:ext>
            </a:extLst>
          </p:cNvPr>
          <p:cNvSpPr/>
          <p:nvPr/>
        </p:nvSpPr>
        <p:spPr>
          <a:xfrm>
            <a:off x="231228" y="1637957"/>
            <a:ext cx="9343696" cy="391326"/>
          </a:xfrm>
          <a:prstGeom prst="rect">
            <a:avLst/>
          </a:prstGeom>
        </p:spPr>
        <p:txBody>
          <a:bodyPr wrap="square">
            <a:spAutoFit/>
          </a:bodyPr>
          <a:lstStyle/>
          <a:p>
            <a:pPr algn="just">
              <a:lnSpc>
                <a:spcPct val="115000"/>
              </a:lnSpc>
              <a:tabLst>
                <a:tab pos="3974465" algn="l"/>
              </a:tabLst>
            </a:pPr>
            <a:r>
              <a:rPr lang="es-ES_tradnl" b="1" dirty="0">
                <a:latin typeface="Montserrat SemiBold" pitchFamily="2" charset="77"/>
                <a:ea typeface="Calibri" panose="020F0502020204030204" pitchFamily="34" charset="0"/>
                <a:cs typeface="Times New Roman" panose="02020603050405020304" pitchFamily="18" charset="0"/>
              </a:rPr>
              <a:t>Mecanismos para la captación de quejas y denuncias</a:t>
            </a:r>
            <a:r>
              <a:rPr lang="es-MX" dirty="0"/>
              <a:t> </a:t>
            </a:r>
            <a:endParaRPr lang="es-MX" b="1" dirty="0">
              <a:latin typeface="Montserrat" pitchFamily="2" charset="77"/>
            </a:endParaRPr>
          </a:p>
        </p:txBody>
      </p:sp>
      <p:sp>
        <p:nvSpPr>
          <p:cNvPr id="7" name="Rectángulo 6">
            <a:extLst>
              <a:ext uri="{FF2B5EF4-FFF2-40B4-BE49-F238E27FC236}">
                <a16:creationId xmlns:a16="http://schemas.microsoft.com/office/drawing/2014/main" id="{2CEF0C1E-C38B-9412-A331-929B64E2A768}"/>
              </a:ext>
            </a:extLst>
          </p:cNvPr>
          <p:cNvSpPr/>
          <p:nvPr/>
        </p:nvSpPr>
        <p:spPr>
          <a:xfrm>
            <a:off x="231228" y="2044565"/>
            <a:ext cx="8250620" cy="4124014"/>
          </a:xfrm>
          <a:prstGeom prst="rect">
            <a:avLst/>
          </a:prstGeom>
        </p:spPr>
        <p:txBody>
          <a:bodyPr wrap="square">
            <a:spAutoFit/>
          </a:bodyPr>
          <a:lstStyle/>
          <a:p>
            <a:pPr lvl="0" algn="just">
              <a:lnSpc>
                <a:spcPct val="115000"/>
              </a:lnSpc>
            </a:pPr>
            <a:endParaRPr lang="es-ES_tradnl" sz="1100" b="1" dirty="0">
              <a:latin typeface="Montserrat" pitchFamily="2" charset="77"/>
              <a:ea typeface="Calibri" panose="020F0502020204030204" pitchFamily="34" charset="0"/>
              <a:cs typeface="Times New Roman" panose="02020603050405020304" pitchFamily="18" charset="0"/>
            </a:endParaRPr>
          </a:p>
          <a:p>
            <a:pPr lvl="0" algn="just">
              <a:lnSpc>
                <a:spcPct val="115000"/>
              </a:lnSpc>
            </a:pPr>
            <a:r>
              <a:rPr lang="es-ES_tradnl" sz="1300" b="1" dirty="0">
                <a:latin typeface="Montserrat" pitchFamily="2" charset="77"/>
                <a:ea typeface="Calibri" panose="020F0502020204030204" pitchFamily="34" charset="0"/>
                <a:cs typeface="Times New Roman" panose="02020603050405020304" pitchFamily="18" charset="0"/>
              </a:rPr>
              <a:t>COMISIÓN NACIONAL DE CULTURA FÍSICA Y DEPORTE</a:t>
            </a:r>
          </a:p>
          <a:p>
            <a:pPr lvl="0" algn="just">
              <a:lnSpc>
                <a:spcPct val="115000"/>
              </a:lnSpc>
            </a:pPr>
            <a:endParaRPr lang="es-ES_tradnl" sz="1300" b="1" dirty="0">
              <a:latin typeface="Montserrat" pitchFamily="2" charset="77"/>
              <a:ea typeface="Calibri" panose="020F0502020204030204" pitchFamily="34" charset="0"/>
              <a:cs typeface="Times New Roman" panose="02020603050405020304" pitchFamily="18" charset="0"/>
            </a:endParaRPr>
          </a:p>
          <a:p>
            <a:pPr marL="171450" lvl="0" indent="-171450" algn="just">
              <a:lnSpc>
                <a:spcPct val="115000"/>
              </a:lnSpc>
              <a:buFont typeface="Arial" panose="020B0604020202020204" pitchFamily="34" charset="0"/>
              <a:buChar char="•"/>
            </a:pPr>
            <a:r>
              <a:rPr lang="es-ES_tradnl" sz="1300" b="1" dirty="0">
                <a:latin typeface="Montserrat" pitchFamily="2" charset="77"/>
                <a:ea typeface="Calibri" panose="020F0502020204030204" pitchFamily="34" charset="0"/>
                <a:cs typeface="Times New Roman" panose="02020603050405020304" pitchFamily="18" charset="0"/>
              </a:rPr>
              <a:t>Vía correo electrónico: </a:t>
            </a:r>
            <a:r>
              <a:rPr lang="es-ES_tradnl" sz="1300" dirty="0">
                <a:latin typeface="Montserrat Light" pitchFamily="2" charset="77"/>
                <a:ea typeface="Calibri" panose="020F0502020204030204" pitchFamily="34" charset="0"/>
                <a:cs typeface="Times New Roman" panose="02020603050405020304" pitchFamily="18" charset="0"/>
              </a:rPr>
              <a:t>al correo </a:t>
            </a:r>
            <a:r>
              <a:rPr lang="es-ES_tradnl" sz="1300" dirty="0">
                <a:latin typeface="Montserrat Light" pitchFamily="2" charset="77"/>
                <a:ea typeface="Calibri" panose="020F0502020204030204" pitchFamily="34" charset="0"/>
                <a:cs typeface="Times New Roman" panose="02020603050405020304" pitchFamily="18" charset="0"/>
                <a:hlinkClick r:id="rId4"/>
              </a:rPr>
              <a:t>contraloriasocial@conade.gob.mx</a:t>
            </a:r>
            <a:endParaRPr lang="es-MX" sz="1300" dirty="0">
              <a:latin typeface="Arial" panose="020B0604020202020204" pitchFamily="34" charset="0"/>
              <a:ea typeface="Times New Roman" panose="02020603050405020304" pitchFamily="18" charset="0"/>
            </a:endParaRPr>
          </a:p>
          <a:p>
            <a:pPr marL="171450" lvl="0" indent="-171450" algn="just">
              <a:lnSpc>
                <a:spcPct val="115000"/>
              </a:lnSpc>
              <a:spcAft>
                <a:spcPts val="400"/>
              </a:spcAft>
              <a:buFont typeface="Arial" panose="020B0604020202020204" pitchFamily="34" charset="0"/>
              <a:buChar char="•"/>
            </a:pPr>
            <a:r>
              <a:rPr lang="es-ES_tradnl" sz="1300" b="1" dirty="0">
                <a:latin typeface="Montserrat" pitchFamily="2" charset="77"/>
                <a:ea typeface="Calibri" panose="020F0502020204030204" pitchFamily="34" charset="0"/>
                <a:cs typeface="Times New Roman" panose="02020603050405020304" pitchFamily="18" charset="0"/>
              </a:rPr>
              <a:t>Vía correspondencia:</a:t>
            </a:r>
            <a:r>
              <a:rPr lang="es-ES_tradnl" sz="1300" dirty="0">
                <a:latin typeface="Montserrat Light" pitchFamily="2" charset="77"/>
                <a:ea typeface="Calibri" panose="020F0502020204030204" pitchFamily="34" charset="0"/>
                <a:cs typeface="Times New Roman" panose="02020603050405020304" pitchFamily="18" charset="0"/>
              </a:rPr>
              <a:t> Mediante escrito, dirigido a la Dirección de Planeación y Tecnologías de Información y Enlace de Contraloría Social de la CONADE, con domicilio en Camino a Santa Teresa No. 482, Colonia Peña Pobre, Alcaldía de Tlalpan, C.P. 14060, Ciudad de México.</a:t>
            </a:r>
            <a:endParaRPr lang="es-MX" sz="1300" dirty="0">
              <a:latin typeface="Arial" panose="020B0604020202020204" pitchFamily="34" charset="0"/>
              <a:ea typeface="Times New Roman" panose="02020603050405020304" pitchFamily="18" charset="0"/>
            </a:endParaRPr>
          </a:p>
          <a:p>
            <a:pPr marL="171450" lvl="0" indent="-171450" algn="just">
              <a:lnSpc>
                <a:spcPct val="115000"/>
              </a:lnSpc>
              <a:spcAft>
                <a:spcPts val="400"/>
              </a:spcAft>
              <a:buFont typeface="Arial" panose="020B0604020202020204" pitchFamily="34" charset="0"/>
              <a:buChar char="•"/>
            </a:pPr>
            <a:r>
              <a:rPr lang="es-ES_tradnl" sz="1300" b="1" dirty="0">
                <a:latin typeface="Montserrat" pitchFamily="2" charset="77"/>
                <a:ea typeface="Calibri" panose="020F0502020204030204" pitchFamily="34" charset="0"/>
                <a:cs typeface="Times New Roman" panose="02020603050405020304" pitchFamily="18" charset="0"/>
              </a:rPr>
              <a:t>Presencial: </a:t>
            </a:r>
            <a:r>
              <a:rPr lang="es-ES_tradnl" sz="1300" dirty="0">
                <a:latin typeface="Montserrat Light" pitchFamily="2" charset="77"/>
                <a:ea typeface="Calibri" panose="020F0502020204030204" pitchFamily="34" charset="0"/>
                <a:cs typeface="Times New Roman" panose="02020603050405020304" pitchFamily="18" charset="0"/>
              </a:rPr>
              <a:t>En las oficinas del la Dirección de Planeación y Tecnologías de Información, con domicilio en Camino a Santa Teresa No. 482, Colonia Peña Pobre, Alcaldía de Tlalpan, C.P. 14060, Ciudad de México, en un horario de atención de lunes a viernes de 9:00 a 15:00 y de 16:30 a 18:00 </a:t>
            </a:r>
            <a:r>
              <a:rPr lang="es-ES_tradnl" sz="1300" dirty="0" err="1">
                <a:latin typeface="Montserrat Light" pitchFamily="2" charset="77"/>
                <a:ea typeface="Calibri" panose="020F0502020204030204" pitchFamily="34" charset="0"/>
                <a:cs typeface="Times New Roman" panose="02020603050405020304" pitchFamily="18" charset="0"/>
              </a:rPr>
              <a:t>hrs</a:t>
            </a:r>
            <a:r>
              <a:rPr lang="es-ES_tradnl" sz="1300" dirty="0">
                <a:latin typeface="Montserrat Light" pitchFamily="2" charset="77"/>
                <a:ea typeface="Calibri" panose="020F0502020204030204" pitchFamily="34" charset="0"/>
                <a:cs typeface="Times New Roman" panose="02020603050405020304" pitchFamily="18" charset="0"/>
              </a:rPr>
              <a:t>.</a:t>
            </a:r>
            <a:endParaRPr lang="es-MX" sz="1300" dirty="0">
              <a:latin typeface="Arial" panose="020B0604020202020204" pitchFamily="34" charset="0"/>
              <a:ea typeface="Calibri" panose="020F0502020204030204" pitchFamily="34" charset="0"/>
            </a:endParaRPr>
          </a:p>
          <a:p>
            <a:pPr marL="171450" lvl="0" indent="-171450" algn="just">
              <a:lnSpc>
                <a:spcPct val="115000"/>
              </a:lnSpc>
              <a:spcAft>
                <a:spcPts val="400"/>
              </a:spcAft>
              <a:buFont typeface="Arial" panose="020B0604020202020204" pitchFamily="34" charset="0"/>
              <a:buChar char="•"/>
            </a:pPr>
            <a:r>
              <a:rPr lang="es-ES_tradnl" sz="1300" b="1" dirty="0">
                <a:latin typeface="Montserrat" pitchFamily="2" charset="77"/>
                <a:ea typeface="Calibri" panose="020F0502020204030204" pitchFamily="34" charset="0"/>
                <a:cs typeface="Times New Roman" panose="02020603050405020304" pitchFamily="18" charset="0"/>
              </a:rPr>
              <a:t>Vía telefónica:</a:t>
            </a:r>
            <a:r>
              <a:rPr lang="es-ES_tradnl" sz="1300" dirty="0">
                <a:latin typeface="Montserrat Light" pitchFamily="2" charset="77"/>
                <a:ea typeface="Calibri" panose="020F0502020204030204" pitchFamily="34" charset="0"/>
                <a:cs typeface="Times New Roman" panose="02020603050405020304" pitchFamily="18" charset="0"/>
              </a:rPr>
              <a:t> 55 5927 5200 extensión 2200 y 2240, en un horario de atención de lunes a viernes de 9:00 a 15:00 y de 16:30 a 18:00 </a:t>
            </a:r>
            <a:r>
              <a:rPr lang="es-ES_tradnl" sz="1300" dirty="0" err="1">
                <a:latin typeface="Montserrat Light" pitchFamily="2" charset="77"/>
                <a:ea typeface="Calibri" panose="020F0502020204030204" pitchFamily="34" charset="0"/>
                <a:cs typeface="Times New Roman" panose="02020603050405020304" pitchFamily="18" charset="0"/>
              </a:rPr>
              <a:t>hrs</a:t>
            </a:r>
            <a:r>
              <a:rPr lang="es-ES_tradnl" sz="1300" dirty="0">
                <a:latin typeface="Montserrat Light" pitchFamily="2" charset="77"/>
                <a:ea typeface="Calibri" panose="020F0502020204030204" pitchFamily="34" charset="0"/>
                <a:cs typeface="Times New Roman" panose="02020603050405020304" pitchFamily="18" charset="0"/>
              </a:rPr>
              <a:t>.</a:t>
            </a:r>
            <a:endParaRPr lang="es-MX" sz="1300" dirty="0">
              <a:latin typeface="Arial" panose="020B0604020202020204" pitchFamily="34" charset="0"/>
              <a:ea typeface="Times New Roman" panose="02020603050405020304" pitchFamily="18" charset="0"/>
            </a:endParaRPr>
          </a:p>
          <a:p>
            <a:pPr marL="906780" algn="just">
              <a:lnSpc>
                <a:spcPct val="115000"/>
              </a:lnSpc>
              <a:spcAft>
                <a:spcPts val="400"/>
              </a:spcAft>
            </a:pPr>
            <a:r>
              <a:rPr lang="es-ES_tradnl" sz="1300" dirty="0">
                <a:latin typeface="Montserrat Light" pitchFamily="2" charset="77"/>
                <a:ea typeface="Calibri" panose="020F0502020204030204" pitchFamily="34" charset="0"/>
                <a:cs typeface="Times New Roman" panose="02020603050405020304" pitchFamily="18" charset="0"/>
              </a:rPr>
              <a:t> </a:t>
            </a:r>
            <a:endParaRPr lang="es-MX" sz="1300" dirty="0">
              <a:latin typeface="Arial" panose="020B0604020202020204" pitchFamily="34" charset="0"/>
              <a:ea typeface="Times New Roman" panose="02020603050405020304" pitchFamily="18" charset="0"/>
            </a:endParaRPr>
          </a:p>
          <a:p>
            <a:pPr algn="just">
              <a:lnSpc>
                <a:spcPct val="115000"/>
              </a:lnSpc>
            </a:pPr>
            <a:r>
              <a:rPr lang="es-ES_tradnl" sz="1300" dirty="0">
                <a:latin typeface="Montserrat Light" pitchFamily="2" charset="77"/>
                <a:ea typeface="Calibri" panose="020F0502020204030204" pitchFamily="34" charset="0"/>
                <a:cs typeface="Times New Roman" panose="02020603050405020304" pitchFamily="18" charset="0"/>
              </a:rPr>
              <a:t>La Instancia Normativa y la Instancia Ejecutora darán a conocer los mecanismos de captación y atención de quejas y denuncias y orientarán en su presentación. </a:t>
            </a:r>
            <a:endParaRPr lang="es-MX" sz="1300" dirty="0">
              <a:latin typeface="Calibri" panose="020F0502020204030204" pitchFamily="34" charset="0"/>
              <a:ea typeface="Calibri" panose="020F0502020204030204" pitchFamily="34" charset="0"/>
              <a:cs typeface="Times New Roman" panose="02020603050405020304" pitchFamily="18" charset="0"/>
            </a:endParaRPr>
          </a:p>
          <a:p>
            <a:pPr marL="685800" indent="-228600" algn="just">
              <a:lnSpc>
                <a:spcPct val="115000"/>
              </a:lnSpc>
              <a:buAutoNum type="alphaLcParenR"/>
            </a:pPr>
            <a:endParaRPr lang="es-ES_tradnl" sz="1100" dirty="0">
              <a:latin typeface="Montserrat Medium" pitchFamily="2" charset="77"/>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521322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9EB55B-17F4-AC47-A716-F74FF33AF0E2}"/>
              </a:ext>
            </a:extLst>
          </p:cNvPr>
          <p:cNvSpPr>
            <a:spLocks noGrp="1"/>
          </p:cNvSpPr>
          <p:nvPr>
            <p:ph type="ctrTitle"/>
          </p:nvPr>
        </p:nvSpPr>
        <p:spPr/>
        <p:txBody>
          <a:bodyPr/>
          <a:lstStyle/>
          <a:p>
            <a:endParaRPr lang="es-MX"/>
          </a:p>
        </p:txBody>
      </p:sp>
      <p:sp>
        <p:nvSpPr>
          <p:cNvPr id="3" name="Subtítulo 2">
            <a:extLst>
              <a:ext uri="{FF2B5EF4-FFF2-40B4-BE49-F238E27FC236}">
                <a16:creationId xmlns:a16="http://schemas.microsoft.com/office/drawing/2014/main" id="{17E37AB0-7F74-6742-B79B-391817045783}"/>
              </a:ext>
            </a:extLst>
          </p:cNvPr>
          <p:cNvSpPr>
            <a:spLocks noGrp="1"/>
          </p:cNvSpPr>
          <p:nvPr>
            <p:ph type="subTitle" idx="1"/>
          </p:nvPr>
        </p:nvSpPr>
        <p:spPr/>
        <p:txBody>
          <a:bodyPr/>
          <a:lstStyle/>
          <a:p>
            <a:endParaRPr lang="es-MX"/>
          </a:p>
        </p:txBody>
      </p:sp>
      <p:pic>
        <p:nvPicPr>
          <p:cNvPr id="5" name="Imagen 4">
            <a:extLst>
              <a:ext uri="{FF2B5EF4-FFF2-40B4-BE49-F238E27FC236}">
                <a16:creationId xmlns:a16="http://schemas.microsoft.com/office/drawing/2014/main" id="{8CDE7698-5651-974C-B59E-DE956656A675}"/>
              </a:ext>
            </a:extLst>
          </p:cNvPr>
          <p:cNvPicPr>
            <a:picLocks noChangeAspect="1"/>
          </p:cNvPicPr>
          <p:nvPr/>
        </p:nvPicPr>
        <p:blipFill>
          <a:blip r:embed="rId2"/>
          <a:stretch>
            <a:fillRect/>
          </a:stretch>
        </p:blipFill>
        <p:spPr>
          <a:xfrm>
            <a:off x="-174200" y="-87682"/>
            <a:ext cx="12366200" cy="6945682"/>
          </a:xfrm>
          <a:prstGeom prst="rect">
            <a:avLst/>
          </a:prstGeom>
        </p:spPr>
      </p:pic>
      <p:pic>
        <p:nvPicPr>
          <p:cNvPr id="12" name="Imagen 11">
            <a:extLst>
              <a:ext uri="{FF2B5EF4-FFF2-40B4-BE49-F238E27FC236}">
                <a16:creationId xmlns:a16="http://schemas.microsoft.com/office/drawing/2014/main" id="{7A75C9AB-8602-A725-9123-615DD6890DE9}"/>
              </a:ext>
            </a:extLst>
          </p:cNvPr>
          <p:cNvPicPr>
            <a:picLocks noChangeAspect="1"/>
          </p:cNvPicPr>
          <p:nvPr/>
        </p:nvPicPr>
        <p:blipFill>
          <a:blip r:embed="rId3"/>
          <a:stretch>
            <a:fillRect/>
          </a:stretch>
        </p:blipFill>
        <p:spPr>
          <a:xfrm>
            <a:off x="-87100" y="1187602"/>
            <a:ext cx="4838700" cy="3733800"/>
          </a:xfrm>
          <a:prstGeom prst="rect">
            <a:avLst/>
          </a:prstGeom>
        </p:spPr>
      </p:pic>
      <p:sp>
        <p:nvSpPr>
          <p:cNvPr id="13" name="CuadroTexto 12">
            <a:extLst>
              <a:ext uri="{FF2B5EF4-FFF2-40B4-BE49-F238E27FC236}">
                <a16:creationId xmlns:a16="http://schemas.microsoft.com/office/drawing/2014/main" id="{30CC3F91-9FFF-C207-E5E2-1CD0D4A97A61}"/>
              </a:ext>
            </a:extLst>
          </p:cNvPr>
          <p:cNvSpPr txBox="1"/>
          <p:nvPr/>
        </p:nvSpPr>
        <p:spPr>
          <a:xfrm>
            <a:off x="3456262" y="862320"/>
            <a:ext cx="8681545" cy="1200329"/>
          </a:xfrm>
          <a:prstGeom prst="rect">
            <a:avLst/>
          </a:prstGeom>
          <a:noFill/>
        </p:spPr>
        <p:txBody>
          <a:bodyPr wrap="square" rtlCol="0">
            <a:spAutoFit/>
          </a:bodyPr>
          <a:lstStyle/>
          <a:p>
            <a:pPr algn="ctr"/>
            <a:r>
              <a:rPr lang="es-MX" sz="3600" b="1" dirty="0">
                <a:solidFill>
                  <a:schemeClr val="bg1"/>
                </a:solidFill>
                <a:latin typeface="Montserrat" pitchFamily="2" charset="77"/>
              </a:rPr>
              <a:t>Capacitación de Contraloría Social </a:t>
            </a:r>
          </a:p>
          <a:p>
            <a:pPr algn="ctr"/>
            <a:r>
              <a:rPr lang="es-MX" sz="3600" b="1" dirty="0">
                <a:solidFill>
                  <a:schemeClr val="bg1"/>
                </a:solidFill>
                <a:latin typeface="Montserrat" pitchFamily="2" charset="77"/>
              </a:rPr>
              <a:t>2022</a:t>
            </a:r>
          </a:p>
        </p:txBody>
      </p:sp>
      <p:pic>
        <p:nvPicPr>
          <p:cNvPr id="9" name="Imagen 8">
            <a:extLst>
              <a:ext uri="{FF2B5EF4-FFF2-40B4-BE49-F238E27FC236}">
                <a16:creationId xmlns:a16="http://schemas.microsoft.com/office/drawing/2014/main" id="{530B3120-BC14-EFE6-E560-C5BD04BAF356}"/>
              </a:ext>
            </a:extLst>
          </p:cNvPr>
          <p:cNvPicPr>
            <a:picLocks noChangeAspect="1"/>
          </p:cNvPicPr>
          <p:nvPr/>
        </p:nvPicPr>
        <p:blipFill>
          <a:blip r:embed="rId4"/>
          <a:stretch>
            <a:fillRect/>
          </a:stretch>
        </p:blipFill>
        <p:spPr>
          <a:xfrm>
            <a:off x="5824137" y="4644637"/>
            <a:ext cx="6177035" cy="2008412"/>
          </a:xfrm>
          <a:prstGeom prst="rect">
            <a:avLst/>
          </a:prstGeom>
        </p:spPr>
      </p:pic>
    </p:spTree>
    <p:extLst>
      <p:ext uri="{BB962C8B-B14F-4D97-AF65-F5344CB8AC3E}">
        <p14:creationId xmlns:p14="http://schemas.microsoft.com/office/powerpoint/2010/main" val="25339872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9EB55B-17F4-AC47-A716-F74FF33AF0E2}"/>
              </a:ext>
            </a:extLst>
          </p:cNvPr>
          <p:cNvSpPr>
            <a:spLocks noGrp="1"/>
          </p:cNvSpPr>
          <p:nvPr>
            <p:ph type="ctrTitle"/>
          </p:nvPr>
        </p:nvSpPr>
        <p:spPr/>
        <p:txBody>
          <a:bodyPr/>
          <a:lstStyle/>
          <a:p>
            <a:endParaRPr lang="es-MX"/>
          </a:p>
        </p:txBody>
      </p:sp>
      <p:sp>
        <p:nvSpPr>
          <p:cNvPr id="3" name="Subtítulo 2">
            <a:extLst>
              <a:ext uri="{FF2B5EF4-FFF2-40B4-BE49-F238E27FC236}">
                <a16:creationId xmlns:a16="http://schemas.microsoft.com/office/drawing/2014/main" id="{17E37AB0-7F74-6742-B79B-391817045783}"/>
              </a:ext>
            </a:extLst>
          </p:cNvPr>
          <p:cNvSpPr>
            <a:spLocks noGrp="1"/>
          </p:cNvSpPr>
          <p:nvPr>
            <p:ph type="subTitle" idx="1"/>
          </p:nvPr>
        </p:nvSpPr>
        <p:spPr/>
        <p:txBody>
          <a:bodyPr/>
          <a:lstStyle/>
          <a:p>
            <a:endParaRPr lang="es-MX"/>
          </a:p>
        </p:txBody>
      </p:sp>
      <p:pic>
        <p:nvPicPr>
          <p:cNvPr id="5" name="Imagen 4">
            <a:extLst>
              <a:ext uri="{FF2B5EF4-FFF2-40B4-BE49-F238E27FC236}">
                <a16:creationId xmlns:a16="http://schemas.microsoft.com/office/drawing/2014/main" id="{8CDE7698-5651-974C-B59E-DE956656A675}"/>
              </a:ext>
            </a:extLst>
          </p:cNvPr>
          <p:cNvPicPr>
            <a:picLocks noChangeAspect="1"/>
          </p:cNvPicPr>
          <p:nvPr/>
        </p:nvPicPr>
        <p:blipFill>
          <a:blip r:embed="rId2"/>
          <a:srcRect/>
          <a:stretch/>
        </p:blipFill>
        <p:spPr>
          <a:xfrm>
            <a:off x="-174199" y="-43841"/>
            <a:ext cx="12366199" cy="6945682"/>
          </a:xfrm>
          <a:prstGeom prst="rect">
            <a:avLst/>
          </a:prstGeom>
        </p:spPr>
      </p:pic>
      <p:pic>
        <p:nvPicPr>
          <p:cNvPr id="6" name="Imagen 5">
            <a:extLst>
              <a:ext uri="{FF2B5EF4-FFF2-40B4-BE49-F238E27FC236}">
                <a16:creationId xmlns:a16="http://schemas.microsoft.com/office/drawing/2014/main" id="{79BEDF14-7574-034B-AB44-D148DA763EC5}"/>
              </a:ext>
            </a:extLst>
          </p:cNvPr>
          <p:cNvPicPr>
            <a:picLocks noChangeAspect="1"/>
          </p:cNvPicPr>
          <p:nvPr/>
        </p:nvPicPr>
        <p:blipFill>
          <a:blip r:embed="rId3"/>
          <a:srcRect/>
          <a:stretch/>
        </p:blipFill>
        <p:spPr>
          <a:xfrm>
            <a:off x="2294979" y="0"/>
            <a:ext cx="2834920" cy="604783"/>
          </a:xfrm>
          <a:prstGeom prst="rect">
            <a:avLst/>
          </a:prstGeom>
        </p:spPr>
      </p:pic>
      <p:graphicFrame>
        <p:nvGraphicFramePr>
          <p:cNvPr id="11" name="Diagrama 10">
            <a:extLst>
              <a:ext uri="{FF2B5EF4-FFF2-40B4-BE49-F238E27FC236}">
                <a16:creationId xmlns:a16="http://schemas.microsoft.com/office/drawing/2014/main" id="{B497FFEA-8AC4-E2D9-EABE-585B2BEDD5DC}"/>
              </a:ext>
            </a:extLst>
          </p:cNvPr>
          <p:cNvGraphicFramePr/>
          <p:nvPr>
            <p:extLst>
              <p:ext uri="{D42A27DB-BD31-4B8C-83A1-F6EECF244321}">
                <p14:modId xmlns:p14="http://schemas.microsoft.com/office/powerpoint/2010/main" val="4213452264"/>
              </p:ext>
            </p:extLst>
          </p:nvPr>
        </p:nvGraphicFramePr>
        <p:xfrm>
          <a:off x="1422404" y="1122363"/>
          <a:ext cx="7837890" cy="53459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Rectángulo redondeado 12">
            <a:extLst>
              <a:ext uri="{FF2B5EF4-FFF2-40B4-BE49-F238E27FC236}">
                <a16:creationId xmlns:a16="http://schemas.microsoft.com/office/drawing/2014/main" id="{DBA67F77-F909-B493-4420-063F1CB44CEB}"/>
              </a:ext>
            </a:extLst>
          </p:cNvPr>
          <p:cNvSpPr/>
          <p:nvPr/>
        </p:nvSpPr>
        <p:spPr>
          <a:xfrm>
            <a:off x="231228" y="935013"/>
            <a:ext cx="3752193" cy="453306"/>
          </a:xfrm>
          <a:prstGeom prst="roundRect">
            <a:avLst/>
          </a:prstGeom>
          <a:solidFill>
            <a:srgbClr val="CEAF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 name="Rectángulo 13">
            <a:extLst>
              <a:ext uri="{FF2B5EF4-FFF2-40B4-BE49-F238E27FC236}">
                <a16:creationId xmlns:a16="http://schemas.microsoft.com/office/drawing/2014/main" id="{CA7C63FF-DEA9-749C-3055-0843DE03DB5F}"/>
              </a:ext>
            </a:extLst>
          </p:cNvPr>
          <p:cNvSpPr/>
          <p:nvPr/>
        </p:nvSpPr>
        <p:spPr>
          <a:xfrm>
            <a:off x="437634" y="935013"/>
            <a:ext cx="3356601" cy="430887"/>
          </a:xfrm>
          <a:prstGeom prst="rect">
            <a:avLst/>
          </a:prstGeom>
        </p:spPr>
        <p:txBody>
          <a:bodyPr wrap="square">
            <a:spAutoFit/>
          </a:bodyPr>
          <a:lstStyle/>
          <a:p>
            <a:r>
              <a:rPr lang="es-ES_tradnl" sz="2200" b="1" dirty="0">
                <a:solidFill>
                  <a:srgbClr val="691A33"/>
                </a:solidFill>
                <a:latin typeface="Montserrat" pitchFamily="2" charset="77"/>
              </a:rPr>
              <a:t> </a:t>
            </a:r>
            <a:r>
              <a:rPr lang="es-ES_tradnl" b="1" dirty="0">
                <a:solidFill>
                  <a:srgbClr val="691A33"/>
                </a:solidFill>
              </a:rPr>
              <a:t>Normas que la rigen:</a:t>
            </a:r>
            <a:endParaRPr lang="es-MX" b="1" dirty="0">
              <a:solidFill>
                <a:srgbClr val="691A33"/>
              </a:solidFill>
            </a:endParaRPr>
          </a:p>
        </p:txBody>
      </p:sp>
    </p:spTree>
    <p:extLst>
      <p:ext uri="{BB962C8B-B14F-4D97-AF65-F5344CB8AC3E}">
        <p14:creationId xmlns:p14="http://schemas.microsoft.com/office/powerpoint/2010/main" val="38667895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9EB55B-17F4-AC47-A716-F74FF33AF0E2}"/>
              </a:ext>
            </a:extLst>
          </p:cNvPr>
          <p:cNvSpPr>
            <a:spLocks noGrp="1"/>
          </p:cNvSpPr>
          <p:nvPr>
            <p:ph type="ctrTitle"/>
          </p:nvPr>
        </p:nvSpPr>
        <p:spPr/>
        <p:txBody>
          <a:bodyPr/>
          <a:lstStyle/>
          <a:p>
            <a:endParaRPr lang="es-MX"/>
          </a:p>
        </p:txBody>
      </p:sp>
      <p:sp>
        <p:nvSpPr>
          <p:cNvPr id="3" name="Subtítulo 2">
            <a:extLst>
              <a:ext uri="{FF2B5EF4-FFF2-40B4-BE49-F238E27FC236}">
                <a16:creationId xmlns:a16="http://schemas.microsoft.com/office/drawing/2014/main" id="{17E37AB0-7F74-6742-B79B-391817045783}"/>
              </a:ext>
            </a:extLst>
          </p:cNvPr>
          <p:cNvSpPr>
            <a:spLocks noGrp="1"/>
          </p:cNvSpPr>
          <p:nvPr>
            <p:ph type="subTitle" idx="1"/>
          </p:nvPr>
        </p:nvSpPr>
        <p:spPr/>
        <p:txBody>
          <a:bodyPr/>
          <a:lstStyle/>
          <a:p>
            <a:endParaRPr lang="es-MX"/>
          </a:p>
        </p:txBody>
      </p:sp>
      <p:pic>
        <p:nvPicPr>
          <p:cNvPr id="5" name="Imagen 4">
            <a:extLst>
              <a:ext uri="{FF2B5EF4-FFF2-40B4-BE49-F238E27FC236}">
                <a16:creationId xmlns:a16="http://schemas.microsoft.com/office/drawing/2014/main" id="{8CDE7698-5651-974C-B59E-DE956656A675}"/>
              </a:ext>
            </a:extLst>
          </p:cNvPr>
          <p:cNvPicPr>
            <a:picLocks noChangeAspect="1"/>
          </p:cNvPicPr>
          <p:nvPr/>
        </p:nvPicPr>
        <p:blipFill>
          <a:blip r:embed="rId2"/>
          <a:srcRect/>
          <a:stretch/>
        </p:blipFill>
        <p:spPr>
          <a:xfrm>
            <a:off x="0" y="0"/>
            <a:ext cx="12366199" cy="6945682"/>
          </a:xfrm>
          <a:prstGeom prst="rect">
            <a:avLst/>
          </a:prstGeom>
        </p:spPr>
      </p:pic>
      <p:pic>
        <p:nvPicPr>
          <p:cNvPr id="6" name="Imagen 5">
            <a:extLst>
              <a:ext uri="{FF2B5EF4-FFF2-40B4-BE49-F238E27FC236}">
                <a16:creationId xmlns:a16="http://schemas.microsoft.com/office/drawing/2014/main" id="{79BEDF14-7574-034B-AB44-D148DA763EC5}"/>
              </a:ext>
            </a:extLst>
          </p:cNvPr>
          <p:cNvPicPr>
            <a:picLocks noChangeAspect="1"/>
          </p:cNvPicPr>
          <p:nvPr/>
        </p:nvPicPr>
        <p:blipFill>
          <a:blip r:embed="rId3"/>
          <a:srcRect/>
          <a:stretch/>
        </p:blipFill>
        <p:spPr>
          <a:xfrm>
            <a:off x="2294979" y="0"/>
            <a:ext cx="2834920" cy="604783"/>
          </a:xfrm>
          <a:prstGeom prst="rect">
            <a:avLst/>
          </a:prstGeom>
        </p:spPr>
      </p:pic>
      <p:pic>
        <p:nvPicPr>
          <p:cNvPr id="8" name="Imagen 7">
            <a:extLst>
              <a:ext uri="{FF2B5EF4-FFF2-40B4-BE49-F238E27FC236}">
                <a16:creationId xmlns:a16="http://schemas.microsoft.com/office/drawing/2014/main" id="{504F1D98-4247-73BB-57D4-51D833D428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3161" y="2577270"/>
            <a:ext cx="7316421" cy="3625254"/>
          </a:xfrm>
          <a:prstGeom prst="rect">
            <a:avLst/>
          </a:prstGeom>
        </p:spPr>
      </p:pic>
      <p:sp>
        <p:nvSpPr>
          <p:cNvPr id="9" name="Rectángulo 8">
            <a:extLst>
              <a:ext uri="{FF2B5EF4-FFF2-40B4-BE49-F238E27FC236}">
                <a16:creationId xmlns:a16="http://schemas.microsoft.com/office/drawing/2014/main" id="{397DE3E3-D6C2-FFA6-401E-74CA228B3D7B}"/>
              </a:ext>
            </a:extLst>
          </p:cNvPr>
          <p:cNvSpPr/>
          <p:nvPr/>
        </p:nvSpPr>
        <p:spPr>
          <a:xfrm>
            <a:off x="1130552" y="5377343"/>
            <a:ext cx="1451039" cy="461665"/>
          </a:xfrm>
          <a:prstGeom prst="rect">
            <a:avLst/>
          </a:prstGeom>
        </p:spPr>
        <p:txBody>
          <a:bodyPr wrap="none">
            <a:spAutoFit/>
          </a:bodyPr>
          <a:lstStyle/>
          <a:p>
            <a:pPr algn="ctr"/>
            <a:r>
              <a:rPr lang="es-ES" sz="1200" dirty="0">
                <a:solidFill>
                  <a:srgbClr val="691A33"/>
                </a:solidFill>
                <a:latin typeface="Montserrat Medium" pitchFamily="2" charset="77"/>
              </a:rPr>
              <a:t>Secretaría de la</a:t>
            </a:r>
          </a:p>
          <a:p>
            <a:pPr algn="ctr"/>
            <a:r>
              <a:rPr lang="es-ES" sz="1200" dirty="0">
                <a:solidFill>
                  <a:srgbClr val="691A33"/>
                </a:solidFill>
                <a:latin typeface="Montserrat Medium" pitchFamily="2" charset="77"/>
              </a:rPr>
              <a:t>Función Pública</a:t>
            </a:r>
            <a:endParaRPr lang="es-MX" sz="1200" dirty="0">
              <a:solidFill>
                <a:srgbClr val="691A33"/>
              </a:solidFill>
              <a:latin typeface="Montserrat Medium" pitchFamily="2" charset="77"/>
            </a:endParaRPr>
          </a:p>
        </p:txBody>
      </p:sp>
      <p:sp>
        <p:nvSpPr>
          <p:cNvPr id="10" name="Rectángulo 9">
            <a:extLst>
              <a:ext uri="{FF2B5EF4-FFF2-40B4-BE49-F238E27FC236}">
                <a16:creationId xmlns:a16="http://schemas.microsoft.com/office/drawing/2014/main" id="{E47023C2-4D3A-53E4-F80E-D2C5DFB6AE63}"/>
              </a:ext>
            </a:extLst>
          </p:cNvPr>
          <p:cNvSpPr/>
          <p:nvPr/>
        </p:nvSpPr>
        <p:spPr>
          <a:xfrm>
            <a:off x="1611675" y="4915678"/>
            <a:ext cx="487129" cy="461665"/>
          </a:xfrm>
          <a:prstGeom prst="rect">
            <a:avLst/>
          </a:prstGeom>
        </p:spPr>
        <p:txBody>
          <a:bodyPr wrap="square">
            <a:spAutoFit/>
          </a:bodyPr>
          <a:lstStyle/>
          <a:p>
            <a:pPr algn="ctr"/>
            <a:r>
              <a:rPr lang="es-ES" sz="2400" b="1" dirty="0">
                <a:solidFill>
                  <a:srgbClr val="691A33"/>
                </a:solidFill>
              </a:rPr>
              <a:t>1</a:t>
            </a:r>
            <a:endParaRPr lang="es-MX" sz="2400" dirty="0">
              <a:solidFill>
                <a:srgbClr val="691A33"/>
              </a:solidFill>
            </a:endParaRPr>
          </a:p>
        </p:txBody>
      </p:sp>
      <p:sp>
        <p:nvSpPr>
          <p:cNvPr id="12" name="Rectángulo 11">
            <a:extLst>
              <a:ext uri="{FF2B5EF4-FFF2-40B4-BE49-F238E27FC236}">
                <a16:creationId xmlns:a16="http://schemas.microsoft.com/office/drawing/2014/main" id="{4C73590B-800B-A9EB-F48C-2E536FFB20E8}"/>
              </a:ext>
            </a:extLst>
          </p:cNvPr>
          <p:cNvSpPr/>
          <p:nvPr/>
        </p:nvSpPr>
        <p:spPr>
          <a:xfrm>
            <a:off x="1872060" y="4034681"/>
            <a:ext cx="1050289" cy="461665"/>
          </a:xfrm>
          <a:prstGeom prst="rect">
            <a:avLst/>
          </a:prstGeom>
        </p:spPr>
        <p:txBody>
          <a:bodyPr wrap="none">
            <a:spAutoFit/>
          </a:bodyPr>
          <a:lstStyle/>
          <a:p>
            <a:pPr algn="ctr"/>
            <a:r>
              <a:rPr lang="es-ES" sz="1200" dirty="0">
                <a:solidFill>
                  <a:srgbClr val="691A33"/>
                </a:solidFill>
                <a:latin typeface="Montserrat Medium" pitchFamily="2" charset="77"/>
              </a:rPr>
              <a:t>Instancia</a:t>
            </a:r>
          </a:p>
          <a:p>
            <a:pPr algn="ctr"/>
            <a:r>
              <a:rPr lang="es-ES" sz="1200" dirty="0">
                <a:solidFill>
                  <a:srgbClr val="691A33"/>
                </a:solidFill>
                <a:latin typeface="Montserrat Medium" pitchFamily="2" charset="77"/>
              </a:rPr>
              <a:t>Normativa </a:t>
            </a:r>
            <a:endParaRPr lang="es-MX" sz="1200" dirty="0">
              <a:solidFill>
                <a:srgbClr val="691A33"/>
              </a:solidFill>
              <a:latin typeface="Montserrat Medium" pitchFamily="2" charset="77"/>
            </a:endParaRPr>
          </a:p>
        </p:txBody>
      </p:sp>
      <p:sp>
        <p:nvSpPr>
          <p:cNvPr id="13" name="Rectángulo 12">
            <a:extLst>
              <a:ext uri="{FF2B5EF4-FFF2-40B4-BE49-F238E27FC236}">
                <a16:creationId xmlns:a16="http://schemas.microsoft.com/office/drawing/2014/main" id="{D51071A4-4811-BC8C-61BF-945DAE0C9B1E}"/>
              </a:ext>
            </a:extLst>
          </p:cNvPr>
          <p:cNvSpPr/>
          <p:nvPr/>
        </p:nvSpPr>
        <p:spPr>
          <a:xfrm>
            <a:off x="2339752" y="3573016"/>
            <a:ext cx="487129" cy="461665"/>
          </a:xfrm>
          <a:prstGeom prst="rect">
            <a:avLst/>
          </a:prstGeom>
        </p:spPr>
        <p:txBody>
          <a:bodyPr wrap="square">
            <a:spAutoFit/>
          </a:bodyPr>
          <a:lstStyle/>
          <a:p>
            <a:pPr algn="ctr"/>
            <a:r>
              <a:rPr lang="es-ES" sz="2400" b="1" dirty="0">
                <a:solidFill>
                  <a:srgbClr val="691A33"/>
                </a:solidFill>
              </a:rPr>
              <a:t>2</a:t>
            </a:r>
            <a:endParaRPr lang="es-MX" sz="2400" dirty="0">
              <a:solidFill>
                <a:srgbClr val="691A33"/>
              </a:solidFill>
            </a:endParaRPr>
          </a:p>
        </p:txBody>
      </p:sp>
      <p:sp>
        <p:nvSpPr>
          <p:cNvPr id="14" name="Rectángulo 13">
            <a:extLst>
              <a:ext uri="{FF2B5EF4-FFF2-40B4-BE49-F238E27FC236}">
                <a16:creationId xmlns:a16="http://schemas.microsoft.com/office/drawing/2014/main" id="{42647E02-02BF-1738-2038-1B0D2BA1F4E5}"/>
              </a:ext>
            </a:extLst>
          </p:cNvPr>
          <p:cNvSpPr/>
          <p:nvPr/>
        </p:nvSpPr>
        <p:spPr>
          <a:xfrm>
            <a:off x="3488623" y="3314601"/>
            <a:ext cx="933269" cy="461665"/>
          </a:xfrm>
          <a:prstGeom prst="rect">
            <a:avLst/>
          </a:prstGeom>
        </p:spPr>
        <p:txBody>
          <a:bodyPr wrap="none">
            <a:spAutoFit/>
          </a:bodyPr>
          <a:lstStyle/>
          <a:p>
            <a:pPr algn="ctr"/>
            <a:r>
              <a:rPr lang="es-ES" sz="1200" dirty="0">
                <a:solidFill>
                  <a:srgbClr val="691A33"/>
                </a:solidFill>
                <a:latin typeface="Montserrat Medium" pitchFamily="2" charset="77"/>
              </a:rPr>
              <a:t>Instancia</a:t>
            </a:r>
          </a:p>
          <a:p>
            <a:pPr algn="ctr"/>
            <a:r>
              <a:rPr lang="es-ES" sz="1200" dirty="0">
                <a:solidFill>
                  <a:srgbClr val="691A33"/>
                </a:solidFill>
                <a:latin typeface="Montserrat Medium" pitchFamily="2" charset="77"/>
              </a:rPr>
              <a:t>Ejecutora</a:t>
            </a:r>
            <a:endParaRPr lang="es-MX" sz="1200" dirty="0">
              <a:solidFill>
                <a:srgbClr val="691A33"/>
              </a:solidFill>
              <a:latin typeface="Montserrat Medium" pitchFamily="2" charset="77"/>
            </a:endParaRPr>
          </a:p>
        </p:txBody>
      </p:sp>
      <p:sp>
        <p:nvSpPr>
          <p:cNvPr id="15" name="Rectángulo 14">
            <a:extLst>
              <a:ext uri="{FF2B5EF4-FFF2-40B4-BE49-F238E27FC236}">
                <a16:creationId xmlns:a16="http://schemas.microsoft.com/office/drawing/2014/main" id="{C5DE3BC5-92E1-4F4E-3886-4BC4515268DC}"/>
              </a:ext>
            </a:extLst>
          </p:cNvPr>
          <p:cNvSpPr/>
          <p:nvPr/>
        </p:nvSpPr>
        <p:spPr>
          <a:xfrm>
            <a:off x="3707904" y="2852936"/>
            <a:ext cx="487129" cy="461665"/>
          </a:xfrm>
          <a:prstGeom prst="rect">
            <a:avLst/>
          </a:prstGeom>
        </p:spPr>
        <p:txBody>
          <a:bodyPr wrap="square">
            <a:spAutoFit/>
          </a:bodyPr>
          <a:lstStyle/>
          <a:p>
            <a:pPr algn="ctr"/>
            <a:r>
              <a:rPr lang="es-ES" sz="2400" b="1" dirty="0">
                <a:solidFill>
                  <a:srgbClr val="691A33"/>
                </a:solidFill>
              </a:rPr>
              <a:t>3</a:t>
            </a:r>
            <a:endParaRPr lang="es-MX" sz="2400" dirty="0">
              <a:solidFill>
                <a:srgbClr val="691A33"/>
              </a:solidFill>
            </a:endParaRPr>
          </a:p>
        </p:txBody>
      </p:sp>
      <p:sp>
        <p:nvSpPr>
          <p:cNvPr id="16" name="Rectángulo 15">
            <a:extLst>
              <a:ext uri="{FF2B5EF4-FFF2-40B4-BE49-F238E27FC236}">
                <a16:creationId xmlns:a16="http://schemas.microsoft.com/office/drawing/2014/main" id="{85D62A72-DB85-51DE-DE80-640453DFDBA2}"/>
              </a:ext>
            </a:extLst>
          </p:cNvPr>
          <p:cNvSpPr/>
          <p:nvPr/>
        </p:nvSpPr>
        <p:spPr>
          <a:xfrm>
            <a:off x="4716632" y="3314601"/>
            <a:ext cx="1351653" cy="461665"/>
          </a:xfrm>
          <a:prstGeom prst="rect">
            <a:avLst/>
          </a:prstGeom>
        </p:spPr>
        <p:txBody>
          <a:bodyPr wrap="none">
            <a:spAutoFit/>
          </a:bodyPr>
          <a:lstStyle/>
          <a:p>
            <a:pPr algn="ctr"/>
            <a:r>
              <a:rPr lang="es-ES" sz="1200" dirty="0">
                <a:solidFill>
                  <a:srgbClr val="691A33"/>
                </a:solidFill>
                <a:latin typeface="Montserrat Medium" pitchFamily="2" charset="77"/>
              </a:rPr>
              <a:t>Órgano Estatal</a:t>
            </a:r>
          </a:p>
          <a:p>
            <a:pPr algn="ctr"/>
            <a:r>
              <a:rPr lang="es-ES" sz="1200" dirty="0">
                <a:solidFill>
                  <a:srgbClr val="691A33"/>
                </a:solidFill>
                <a:latin typeface="Montserrat Medium" pitchFamily="2" charset="77"/>
              </a:rPr>
              <a:t>de Control </a:t>
            </a:r>
            <a:endParaRPr lang="es-MX" sz="1200" dirty="0">
              <a:solidFill>
                <a:srgbClr val="691A33"/>
              </a:solidFill>
              <a:latin typeface="Montserrat Medium" pitchFamily="2" charset="77"/>
            </a:endParaRPr>
          </a:p>
        </p:txBody>
      </p:sp>
      <p:sp>
        <p:nvSpPr>
          <p:cNvPr id="17" name="Rectángulo 16">
            <a:extLst>
              <a:ext uri="{FF2B5EF4-FFF2-40B4-BE49-F238E27FC236}">
                <a16:creationId xmlns:a16="http://schemas.microsoft.com/office/drawing/2014/main" id="{C7A01BE7-BA1D-B60F-4C5B-BEEB33936C0B}"/>
              </a:ext>
            </a:extLst>
          </p:cNvPr>
          <p:cNvSpPr/>
          <p:nvPr/>
        </p:nvSpPr>
        <p:spPr>
          <a:xfrm>
            <a:off x="5148064" y="2852936"/>
            <a:ext cx="487129" cy="461665"/>
          </a:xfrm>
          <a:prstGeom prst="rect">
            <a:avLst/>
          </a:prstGeom>
        </p:spPr>
        <p:txBody>
          <a:bodyPr wrap="square">
            <a:spAutoFit/>
          </a:bodyPr>
          <a:lstStyle/>
          <a:p>
            <a:pPr algn="ctr"/>
            <a:r>
              <a:rPr lang="es-ES" sz="2400" b="1" dirty="0">
                <a:solidFill>
                  <a:srgbClr val="691A33"/>
                </a:solidFill>
              </a:rPr>
              <a:t>4</a:t>
            </a:r>
            <a:endParaRPr lang="es-MX" sz="2400" dirty="0">
              <a:solidFill>
                <a:srgbClr val="691A33"/>
              </a:solidFill>
            </a:endParaRPr>
          </a:p>
        </p:txBody>
      </p:sp>
      <p:sp>
        <p:nvSpPr>
          <p:cNvPr id="18" name="Rectángulo 17">
            <a:extLst>
              <a:ext uri="{FF2B5EF4-FFF2-40B4-BE49-F238E27FC236}">
                <a16:creationId xmlns:a16="http://schemas.microsoft.com/office/drawing/2014/main" id="{5A448E9B-32C8-F937-85D4-441077243C7A}"/>
              </a:ext>
            </a:extLst>
          </p:cNvPr>
          <p:cNvSpPr/>
          <p:nvPr/>
        </p:nvSpPr>
        <p:spPr>
          <a:xfrm>
            <a:off x="6076623" y="3785959"/>
            <a:ext cx="1479892" cy="830997"/>
          </a:xfrm>
          <a:prstGeom prst="rect">
            <a:avLst/>
          </a:prstGeom>
        </p:spPr>
        <p:txBody>
          <a:bodyPr wrap="none">
            <a:spAutoFit/>
          </a:bodyPr>
          <a:lstStyle/>
          <a:p>
            <a:pPr algn="ctr"/>
            <a:r>
              <a:rPr lang="es-ES" sz="1200" dirty="0">
                <a:solidFill>
                  <a:srgbClr val="691A33"/>
                </a:solidFill>
                <a:latin typeface="Montserrat Medium" pitchFamily="2" charset="77"/>
              </a:rPr>
              <a:t>Beneficiarios del</a:t>
            </a:r>
          </a:p>
          <a:p>
            <a:pPr algn="ctr"/>
            <a:r>
              <a:rPr lang="es-ES" sz="1200" dirty="0">
                <a:solidFill>
                  <a:srgbClr val="691A33"/>
                </a:solidFill>
                <a:latin typeface="Montserrat Medium" pitchFamily="2" charset="77"/>
              </a:rPr>
              <a:t>programa S269</a:t>
            </a:r>
          </a:p>
          <a:p>
            <a:pPr algn="ctr"/>
            <a:r>
              <a:rPr lang="es-ES" sz="1200" dirty="0">
                <a:solidFill>
                  <a:srgbClr val="691A33"/>
                </a:solidFill>
                <a:latin typeface="Montserrat Medium" pitchFamily="2" charset="77"/>
              </a:rPr>
              <a:t>Cultura Física</a:t>
            </a:r>
          </a:p>
          <a:p>
            <a:pPr algn="ctr"/>
            <a:r>
              <a:rPr lang="es-ES" sz="1200" dirty="0">
                <a:solidFill>
                  <a:srgbClr val="691A33"/>
                </a:solidFill>
                <a:latin typeface="Montserrat Medium" pitchFamily="2" charset="77"/>
              </a:rPr>
              <a:t> y Deporte </a:t>
            </a:r>
            <a:endParaRPr lang="es-MX" sz="1200" dirty="0">
              <a:solidFill>
                <a:srgbClr val="691A33"/>
              </a:solidFill>
              <a:latin typeface="Montserrat Medium" pitchFamily="2" charset="77"/>
            </a:endParaRPr>
          </a:p>
        </p:txBody>
      </p:sp>
      <p:sp>
        <p:nvSpPr>
          <p:cNvPr id="19" name="Rectángulo 18">
            <a:extLst>
              <a:ext uri="{FF2B5EF4-FFF2-40B4-BE49-F238E27FC236}">
                <a16:creationId xmlns:a16="http://schemas.microsoft.com/office/drawing/2014/main" id="{DDBFDD2D-B223-F673-15F5-0CC4CD4DFC25}"/>
              </a:ext>
            </a:extLst>
          </p:cNvPr>
          <p:cNvSpPr/>
          <p:nvPr/>
        </p:nvSpPr>
        <p:spPr>
          <a:xfrm>
            <a:off x="6516216" y="3376371"/>
            <a:ext cx="487129" cy="461665"/>
          </a:xfrm>
          <a:prstGeom prst="rect">
            <a:avLst/>
          </a:prstGeom>
        </p:spPr>
        <p:txBody>
          <a:bodyPr wrap="square">
            <a:spAutoFit/>
          </a:bodyPr>
          <a:lstStyle/>
          <a:p>
            <a:pPr algn="ctr"/>
            <a:r>
              <a:rPr lang="es-ES" sz="2400" b="1" dirty="0">
                <a:solidFill>
                  <a:srgbClr val="691A33"/>
                </a:solidFill>
              </a:rPr>
              <a:t>5</a:t>
            </a:r>
            <a:endParaRPr lang="es-MX" sz="2400" dirty="0">
              <a:solidFill>
                <a:srgbClr val="691A33"/>
              </a:solidFill>
            </a:endParaRPr>
          </a:p>
        </p:txBody>
      </p:sp>
      <p:sp>
        <p:nvSpPr>
          <p:cNvPr id="20" name="Rectángulo 19">
            <a:extLst>
              <a:ext uri="{FF2B5EF4-FFF2-40B4-BE49-F238E27FC236}">
                <a16:creationId xmlns:a16="http://schemas.microsoft.com/office/drawing/2014/main" id="{06B85633-0DC4-94B6-FA1B-1A47EE197166}"/>
              </a:ext>
            </a:extLst>
          </p:cNvPr>
          <p:cNvSpPr/>
          <p:nvPr/>
        </p:nvSpPr>
        <p:spPr>
          <a:xfrm>
            <a:off x="6787512" y="5474841"/>
            <a:ext cx="1596912" cy="461665"/>
          </a:xfrm>
          <a:prstGeom prst="rect">
            <a:avLst/>
          </a:prstGeom>
        </p:spPr>
        <p:txBody>
          <a:bodyPr wrap="none">
            <a:spAutoFit/>
          </a:bodyPr>
          <a:lstStyle/>
          <a:p>
            <a:pPr algn="ctr"/>
            <a:r>
              <a:rPr lang="es-ES" sz="1200" dirty="0">
                <a:solidFill>
                  <a:srgbClr val="691A33"/>
                </a:solidFill>
                <a:latin typeface="Montserrat Medium" pitchFamily="2" charset="77"/>
              </a:rPr>
              <a:t>Comité de</a:t>
            </a:r>
          </a:p>
          <a:p>
            <a:pPr algn="ctr"/>
            <a:r>
              <a:rPr lang="es-ES" sz="1200" dirty="0">
                <a:solidFill>
                  <a:srgbClr val="691A33"/>
                </a:solidFill>
                <a:latin typeface="Montserrat Medium" pitchFamily="2" charset="77"/>
              </a:rPr>
              <a:t>Contraloría Social </a:t>
            </a:r>
            <a:endParaRPr lang="es-MX" sz="1200" dirty="0">
              <a:solidFill>
                <a:srgbClr val="691A33"/>
              </a:solidFill>
              <a:latin typeface="Montserrat Medium" pitchFamily="2" charset="77"/>
            </a:endParaRPr>
          </a:p>
        </p:txBody>
      </p:sp>
      <p:sp>
        <p:nvSpPr>
          <p:cNvPr id="21" name="Rectángulo 20">
            <a:extLst>
              <a:ext uri="{FF2B5EF4-FFF2-40B4-BE49-F238E27FC236}">
                <a16:creationId xmlns:a16="http://schemas.microsoft.com/office/drawing/2014/main" id="{2447C038-270B-25D6-F92F-7DDDF0700EB7}"/>
              </a:ext>
            </a:extLst>
          </p:cNvPr>
          <p:cNvSpPr/>
          <p:nvPr/>
        </p:nvSpPr>
        <p:spPr>
          <a:xfrm>
            <a:off x="7236296" y="5013176"/>
            <a:ext cx="487129" cy="461665"/>
          </a:xfrm>
          <a:prstGeom prst="rect">
            <a:avLst/>
          </a:prstGeom>
        </p:spPr>
        <p:txBody>
          <a:bodyPr wrap="square">
            <a:spAutoFit/>
          </a:bodyPr>
          <a:lstStyle/>
          <a:p>
            <a:pPr algn="ctr"/>
            <a:r>
              <a:rPr lang="es-ES" sz="2400" b="1" dirty="0">
                <a:solidFill>
                  <a:srgbClr val="691A33"/>
                </a:solidFill>
              </a:rPr>
              <a:t>6</a:t>
            </a:r>
            <a:endParaRPr lang="es-MX" sz="2400" dirty="0">
              <a:solidFill>
                <a:srgbClr val="691A33"/>
              </a:solidFill>
            </a:endParaRPr>
          </a:p>
        </p:txBody>
      </p:sp>
      <p:sp>
        <p:nvSpPr>
          <p:cNvPr id="7" name="Rectángulo 6">
            <a:extLst>
              <a:ext uri="{FF2B5EF4-FFF2-40B4-BE49-F238E27FC236}">
                <a16:creationId xmlns:a16="http://schemas.microsoft.com/office/drawing/2014/main" id="{44C7D54A-2044-BA09-7735-8CC179FADB37}"/>
              </a:ext>
            </a:extLst>
          </p:cNvPr>
          <p:cNvSpPr/>
          <p:nvPr/>
        </p:nvSpPr>
        <p:spPr>
          <a:xfrm>
            <a:off x="1603371" y="1644325"/>
            <a:ext cx="6096000" cy="646331"/>
          </a:xfrm>
          <a:prstGeom prst="rect">
            <a:avLst/>
          </a:prstGeom>
        </p:spPr>
        <p:txBody>
          <a:bodyPr>
            <a:spAutoFit/>
          </a:bodyPr>
          <a:lstStyle/>
          <a:p>
            <a:pPr algn="ctr"/>
            <a:r>
              <a:rPr lang="es-ES" dirty="0">
                <a:latin typeface="Montserrat Medium" pitchFamily="2" charset="77"/>
              </a:rPr>
              <a:t>Para su operación se requiere la participación de las siguientes instancias:  </a:t>
            </a:r>
            <a:endParaRPr lang="es-MX" dirty="0">
              <a:latin typeface="Montserrat Medium" pitchFamily="2" charset="77"/>
            </a:endParaRPr>
          </a:p>
        </p:txBody>
      </p:sp>
      <p:sp>
        <p:nvSpPr>
          <p:cNvPr id="22" name="Rectángulo redondeado 21">
            <a:extLst>
              <a:ext uri="{FF2B5EF4-FFF2-40B4-BE49-F238E27FC236}">
                <a16:creationId xmlns:a16="http://schemas.microsoft.com/office/drawing/2014/main" id="{EFDD519D-FBC3-1A8B-F4BC-25AE006A52B8}"/>
              </a:ext>
            </a:extLst>
          </p:cNvPr>
          <p:cNvSpPr/>
          <p:nvPr/>
        </p:nvSpPr>
        <p:spPr>
          <a:xfrm>
            <a:off x="252247" y="727219"/>
            <a:ext cx="5118539" cy="368517"/>
          </a:xfrm>
          <a:prstGeom prst="roundRect">
            <a:avLst/>
          </a:prstGeom>
          <a:solidFill>
            <a:srgbClr val="CEAF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3" name="Rectángulo 22">
            <a:extLst>
              <a:ext uri="{FF2B5EF4-FFF2-40B4-BE49-F238E27FC236}">
                <a16:creationId xmlns:a16="http://schemas.microsoft.com/office/drawing/2014/main" id="{7D1DA087-0D89-F58F-27CA-49AB616EF627}"/>
              </a:ext>
            </a:extLst>
          </p:cNvPr>
          <p:cNvSpPr/>
          <p:nvPr/>
        </p:nvSpPr>
        <p:spPr>
          <a:xfrm>
            <a:off x="252247" y="735854"/>
            <a:ext cx="4992415" cy="369332"/>
          </a:xfrm>
          <a:prstGeom prst="rect">
            <a:avLst/>
          </a:prstGeom>
        </p:spPr>
        <p:txBody>
          <a:bodyPr wrap="square">
            <a:spAutoFit/>
          </a:bodyPr>
          <a:lstStyle/>
          <a:p>
            <a:r>
              <a:rPr lang="es-ES_tradnl" b="1" dirty="0">
                <a:solidFill>
                  <a:srgbClr val="691A33"/>
                </a:solidFill>
              </a:rPr>
              <a:t> </a:t>
            </a:r>
            <a:r>
              <a:rPr lang="es-ES" b="1" dirty="0">
                <a:solidFill>
                  <a:srgbClr val="691A33"/>
                </a:solidFill>
              </a:rPr>
              <a:t>¿Quiénes participan en la Contraloría Social?</a:t>
            </a:r>
            <a:endParaRPr lang="es-MX" b="1" dirty="0">
              <a:solidFill>
                <a:srgbClr val="691A33"/>
              </a:solidFill>
            </a:endParaRPr>
          </a:p>
        </p:txBody>
      </p:sp>
    </p:spTree>
    <p:extLst>
      <p:ext uri="{BB962C8B-B14F-4D97-AF65-F5344CB8AC3E}">
        <p14:creationId xmlns:p14="http://schemas.microsoft.com/office/powerpoint/2010/main" val="28575109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9EB55B-17F4-AC47-A716-F74FF33AF0E2}"/>
              </a:ext>
            </a:extLst>
          </p:cNvPr>
          <p:cNvSpPr>
            <a:spLocks noGrp="1"/>
          </p:cNvSpPr>
          <p:nvPr>
            <p:ph type="ctrTitle"/>
          </p:nvPr>
        </p:nvSpPr>
        <p:spPr/>
        <p:txBody>
          <a:bodyPr/>
          <a:lstStyle/>
          <a:p>
            <a:endParaRPr lang="es-MX"/>
          </a:p>
        </p:txBody>
      </p:sp>
      <p:sp>
        <p:nvSpPr>
          <p:cNvPr id="3" name="Subtítulo 2">
            <a:extLst>
              <a:ext uri="{FF2B5EF4-FFF2-40B4-BE49-F238E27FC236}">
                <a16:creationId xmlns:a16="http://schemas.microsoft.com/office/drawing/2014/main" id="{17E37AB0-7F74-6742-B79B-391817045783}"/>
              </a:ext>
            </a:extLst>
          </p:cNvPr>
          <p:cNvSpPr>
            <a:spLocks noGrp="1"/>
          </p:cNvSpPr>
          <p:nvPr>
            <p:ph type="subTitle" idx="1"/>
          </p:nvPr>
        </p:nvSpPr>
        <p:spPr/>
        <p:txBody>
          <a:bodyPr/>
          <a:lstStyle/>
          <a:p>
            <a:endParaRPr lang="es-MX"/>
          </a:p>
        </p:txBody>
      </p:sp>
      <p:pic>
        <p:nvPicPr>
          <p:cNvPr id="5" name="Imagen 4">
            <a:extLst>
              <a:ext uri="{FF2B5EF4-FFF2-40B4-BE49-F238E27FC236}">
                <a16:creationId xmlns:a16="http://schemas.microsoft.com/office/drawing/2014/main" id="{8CDE7698-5651-974C-B59E-DE956656A675}"/>
              </a:ext>
            </a:extLst>
          </p:cNvPr>
          <p:cNvPicPr>
            <a:picLocks noChangeAspect="1"/>
          </p:cNvPicPr>
          <p:nvPr/>
        </p:nvPicPr>
        <p:blipFill>
          <a:blip r:embed="rId3"/>
          <a:srcRect/>
          <a:stretch/>
        </p:blipFill>
        <p:spPr>
          <a:xfrm>
            <a:off x="0" y="0"/>
            <a:ext cx="12192000" cy="6945682"/>
          </a:xfrm>
          <a:prstGeom prst="rect">
            <a:avLst/>
          </a:prstGeom>
        </p:spPr>
      </p:pic>
      <p:pic>
        <p:nvPicPr>
          <p:cNvPr id="6" name="Imagen 5">
            <a:extLst>
              <a:ext uri="{FF2B5EF4-FFF2-40B4-BE49-F238E27FC236}">
                <a16:creationId xmlns:a16="http://schemas.microsoft.com/office/drawing/2014/main" id="{68734C06-C973-A742-93B9-94E2F72703EA}"/>
              </a:ext>
            </a:extLst>
          </p:cNvPr>
          <p:cNvPicPr>
            <a:picLocks noChangeAspect="1"/>
          </p:cNvPicPr>
          <p:nvPr/>
        </p:nvPicPr>
        <p:blipFill>
          <a:blip r:embed="rId4"/>
          <a:srcRect/>
          <a:stretch/>
        </p:blipFill>
        <p:spPr>
          <a:xfrm>
            <a:off x="7808314" y="236870"/>
            <a:ext cx="2834920" cy="604783"/>
          </a:xfrm>
          <a:prstGeom prst="rect">
            <a:avLst/>
          </a:prstGeom>
        </p:spPr>
      </p:pic>
      <p:sp>
        <p:nvSpPr>
          <p:cNvPr id="8" name="Rectángulo redondeado 7">
            <a:extLst>
              <a:ext uri="{FF2B5EF4-FFF2-40B4-BE49-F238E27FC236}">
                <a16:creationId xmlns:a16="http://schemas.microsoft.com/office/drawing/2014/main" id="{5D34775B-ED84-059E-E8B8-E71B6E93E11C}"/>
              </a:ext>
            </a:extLst>
          </p:cNvPr>
          <p:cNvSpPr/>
          <p:nvPr/>
        </p:nvSpPr>
        <p:spPr>
          <a:xfrm>
            <a:off x="5896307" y="1041073"/>
            <a:ext cx="6148551" cy="453306"/>
          </a:xfrm>
          <a:prstGeom prst="roundRect">
            <a:avLst/>
          </a:prstGeom>
          <a:solidFill>
            <a:srgbClr val="CEAF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Rectángulo 8">
            <a:extLst>
              <a:ext uri="{FF2B5EF4-FFF2-40B4-BE49-F238E27FC236}">
                <a16:creationId xmlns:a16="http://schemas.microsoft.com/office/drawing/2014/main" id="{E7C86DD6-DC59-8503-E2BC-9E174DB73CF8}"/>
              </a:ext>
            </a:extLst>
          </p:cNvPr>
          <p:cNvSpPr/>
          <p:nvPr/>
        </p:nvSpPr>
        <p:spPr>
          <a:xfrm>
            <a:off x="5896307" y="1041497"/>
            <a:ext cx="6148551" cy="430887"/>
          </a:xfrm>
          <a:prstGeom prst="rect">
            <a:avLst/>
          </a:prstGeom>
        </p:spPr>
        <p:txBody>
          <a:bodyPr wrap="square">
            <a:spAutoFit/>
          </a:bodyPr>
          <a:lstStyle/>
          <a:p>
            <a:r>
              <a:rPr lang="es-ES_tradnl" sz="2200" b="1" dirty="0">
                <a:solidFill>
                  <a:srgbClr val="691A33"/>
                </a:solidFill>
                <a:latin typeface="Montserrat" pitchFamily="2" charset="77"/>
              </a:rPr>
              <a:t> </a:t>
            </a:r>
            <a:r>
              <a:rPr lang="es-ES_tradnl" sz="2000" b="1" dirty="0">
                <a:solidFill>
                  <a:srgbClr val="691A33"/>
                </a:solidFill>
              </a:rPr>
              <a:t>¿Qué actividades realiza cada uno de los participantes?</a:t>
            </a:r>
            <a:endParaRPr lang="es-MX" sz="2000" dirty="0">
              <a:solidFill>
                <a:srgbClr val="691A33"/>
              </a:solidFill>
            </a:endParaRPr>
          </a:p>
        </p:txBody>
      </p:sp>
      <p:graphicFrame>
        <p:nvGraphicFramePr>
          <p:cNvPr id="10" name="Diagrama 9">
            <a:extLst>
              <a:ext uri="{FF2B5EF4-FFF2-40B4-BE49-F238E27FC236}">
                <a16:creationId xmlns:a16="http://schemas.microsoft.com/office/drawing/2014/main" id="{AA782FC6-7A16-2739-A5D6-914352265A03}"/>
              </a:ext>
            </a:extLst>
          </p:cNvPr>
          <p:cNvGraphicFramePr/>
          <p:nvPr>
            <p:extLst>
              <p:ext uri="{D42A27DB-BD31-4B8C-83A1-F6EECF244321}">
                <p14:modId xmlns:p14="http://schemas.microsoft.com/office/powerpoint/2010/main" val="24368774"/>
              </p:ext>
            </p:extLst>
          </p:nvPr>
        </p:nvGraphicFramePr>
        <p:xfrm>
          <a:off x="5399791" y="2110950"/>
          <a:ext cx="6792209" cy="408953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5" name="Imagen 14">
            <a:extLst>
              <a:ext uri="{FF2B5EF4-FFF2-40B4-BE49-F238E27FC236}">
                <a16:creationId xmlns:a16="http://schemas.microsoft.com/office/drawing/2014/main" id="{F78CDB24-ED6F-6BB6-9015-2D7992CBD547}"/>
              </a:ext>
            </a:extLst>
          </p:cNvPr>
          <p:cNvPicPr>
            <a:picLocks noChangeAspect="1"/>
          </p:cNvPicPr>
          <p:nvPr/>
        </p:nvPicPr>
        <p:blipFill>
          <a:blip r:embed="rId10"/>
          <a:stretch>
            <a:fillRect/>
          </a:stretch>
        </p:blipFill>
        <p:spPr>
          <a:xfrm>
            <a:off x="8084695" y="3496799"/>
            <a:ext cx="1422400" cy="1422400"/>
          </a:xfrm>
          <a:prstGeom prst="rect">
            <a:avLst/>
          </a:prstGeom>
        </p:spPr>
      </p:pic>
    </p:spTree>
    <p:extLst>
      <p:ext uri="{BB962C8B-B14F-4D97-AF65-F5344CB8AC3E}">
        <p14:creationId xmlns:p14="http://schemas.microsoft.com/office/powerpoint/2010/main" val="18138740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9EB55B-17F4-AC47-A716-F74FF33AF0E2}"/>
              </a:ext>
            </a:extLst>
          </p:cNvPr>
          <p:cNvSpPr>
            <a:spLocks noGrp="1"/>
          </p:cNvSpPr>
          <p:nvPr>
            <p:ph type="ctrTitle"/>
          </p:nvPr>
        </p:nvSpPr>
        <p:spPr/>
        <p:txBody>
          <a:bodyPr/>
          <a:lstStyle/>
          <a:p>
            <a:endParaRPr lang="es-MX"/>
          </a:p>
        </p:txBody>
      </p:sp>
      <p:sp>
        <p:nvSpPr>
          <p:cNvPr id="3" name="Subtítulo 2">
            <a:extLst>
              <a:ext uri="{FF2B5EF4-FFF2-40B4-BE49-F238E27FC236}">
                <a16:creationId xmlns:a16="http://schemas.microsoft.com/office/drawing/2014/main" id="{17E37AB0-7F74-6742-B79B-391817045783}"/>
              </a:ext>
            </a:extLst>
          </p:cNvPr>
          <p:cNvSpPr>
            <a:spLocks noGrp="1"/>
          </p:cNvSpPr>
          <p:nvPr>
            <p:ph type="subTitle" idx="1"/>
          </p:nvPr>
        </p:nvSpPr>
        <p:spPr/>
        <p:txBody>
          <a:bodyPr/>
          <a:lstStyle/>
          <a:p>
            <a:endParaRPr lang="es-MX"/>
          </a:p>
        </p:txBody>
      </p:sp>
      <p:pic>
        <p:nvPicPr>
          <p:cNvPr id="5" name="Imagen 4">
            <a:extLst>
              <a:ext uri="{FF2B5EF4-FFF2-40B4-BE49-F238E27FC236}">
                <a16:creationId xmlns:a16="http://schemas.microsoft.com/office/drawing/2014/main" id="{8CDE7698-5651-974C-B59E-DE956656A675}"/>
              </a:ext>
            </a:extLst>
          </p:cNvPr>
          <p:cNvPicPr>
            <a:picLocks noChangeAspect="1"/>
          </p:cNvPicPr>
          <p:nvPr/>
        </p:nvPicPr>
        <p:blipFill>
          <a:blip r:embed="rId2"/>
          <a:srcRect/>
          <a:stretch/>
        </p:blipFill>
        <p:spPr>
          <a:xfrm>
            <a:off x="-87100" y="-27834"/>
            <a:ext cx="12366199" cy="6945682"/>
          </a:xfrm>
          <a:prstGeom prst="rect">
            <a:avLst/>
          </a:prstGeom>
        </p:spPr>
      </p:pic>
      <p:pic>
        <p:nvPicPr>
          <p:cNvPr id="8" name="Imagen 7">
            <a:extLst>
              <a:ext uri="{FF2B5EF4-FFF2-40B4-BE49-F238E27FC236}">
                <a16:creationId xmlns:a16="http://schemas.microsoft.com/office/drawing/2014/main" id="{DA748E13-7F25-DAF9-687D-66E061466CBC}"/>
              </a:ext>
            </a:extLst>
          </p:cNvPr>
          <p:cNvPicPr>
            <a:picLocks noChangeAspect="1"/>
          </p:cNvPicPr>
          <p:nvPr/>
        </p:nvPicPr>
        <p:blipFill>
          <a:blip r:embed="rId3"/>
          <a:srcRect/>
          <a:stretch/>
        </p:blipFill>
        <p:spPr>
          <a:xfrm>
            <a:off x="1738590" y="247380"/>
            <a:ext cx="2834920" cy="604783"/>
          </a:xfrm>
          <a:prstGeom prst="rect">
            <a:avLst/>
          </a:prstGeom>
        </p:spPr>
      </p:pic>
      <p:sp>
        <p:nvSpPr>
          <p:cNvPr id="9" name="Rectángulo redondeado 8">
            <a:extLst>
              <a:ext uri="{FF2B5EF4-FFF2-40B4-BE49-F238E27FC236}">
                <a16:creationId xmlns:a16="http://schemas.microsoft.com/office/drawing/2014/main" id="{4EF36BB1-F57A-EFB6-F79A-990EA21BDC18}"/>
              </a:ext>
            </a:extLst>
          </p:cNvPr>
          <p:cNvSpPr/>
          <p:nvPr/>
        </p:nvSpPr>
        <p:spPr>
          <a:xfrm>
            <a:off x="0" y="1016219"/>
            <a:ext cx="6148551" cy="453306"/>
          </a:xfrm>
          <a:prstGeom prst="roundRect">
            <a:avLst/>
          </a:prstGeom>
          <a:solidFill>
            <a:srgbClr val="CEAF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Rectángulo 9">
            <a:extLst>
              <a:ext uri="{FF2B5EF4-FFF2-40B4-BE49-F238E27FC236}">
                <a16:creationId xmlns:a16="http://schemas.microsoft.com/office/drawing/2014/main" id="{0110FFD7-8608-85AA-4BD1-7C6FBA57220D}"/>
              </a:ext>
            </a:extLst>
          </p:cNvPr>
          <p:cNvSpPr/>
          <p:nvPr/>
        </p:nvSpPr>
        <p:spPr>
          <a:xfrm>
            <a:off x="0" y="1016643"/>
            <a:ext cx="6148551" cy="430887"/>
          </a:xfrm>
          <a:prstGeom prst="rect">
            <a:avLst/>
          </a:prstGeom>
        </p:spPr>
        <p:txBody>
          <a:bodyPr wrap="square">
            <a:spAutoFit/>
          </a:bodyPr>
          <a:lstStyle/>
          <a:p>
            <a:r>
              <a:rPr lang="es-ES_tradnl" sz="2200" b="1" dirty="0">
                <a:solidFill>
                  <a:srgbClr val="691A33"/>
                </a:solidFill>
                <a:latin typeface="Montserrat" pitchFamily="2" charset="77"/>
              </a:rPr>
              <a:t> </a:t>
            </a:r>
            <a:r>
              <a:rPr lang="es-ES_tradnl" sz="2000" b="1" dirty="0">
                <a:solidFill>
                  <a:srgbClr val="691A33"/>
                </a:solidFill>
              </a:rPr>
              <a:t>¿Qué actividades realiza cada uno de los participantes?</a:t>
            </a:r>
            <a:endParaRPr lang="es-MX" sz="2000" dirty="0">
              <a:solidFill>
                <a:srgbClr val="691A33"/>
              </a:solidFill>
            </a:endParaRPr>
          </a:p>
        </p:txBody>
      </p:sp>
      <p:graphicFrame>
        <p:nvGraphicFramePr>
          <p:cNvPr id="11" name="Diagrama 10">
            <a:extLst>
              <a:ext uri="{FF2B5EF4-FFF2-40B4-BE49-F238E27FC236}">
                <a16:creationId xmlns:a16="http://schemas.microsoft.com/office/drawing/2014/main" id="{55652124-BCD0-50A9-87ED-A300F98D9444}"/>
              </a:ext>
            </a:extLst>
          </p:cNvPr>
          <p:cNvGraphicFramePr/>
          <p:nvPr>
            <p:extLst>
              <p:ext uri="{D42A27DB-BD31-4B8C-83A1-F6EECF244321}">
                <p14:modId xmlns:p14="http://schemas.microsoft.com/office/powerpoint/2010/main" val="392581065"/>
              </p:ext>
            </p:extLst>
          </p:nvPr>
        </p:nvGraphicFramePr>
        <p:xfrm>
          <a:off x="40008" y="1649372"/>
          <a:ext cx="7622361" cy="507262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Elipse 3">
            <a:extLst>
              <a:ext uri="{FF2B5EF4-FFF2-40B4-BE49-F238E27FC236}">
                <a16:creationId xmlns:a16="http://schemas.microsoft.com/office/drawing/2014/main" id="{98AF3DF1-0873-E9C0-E099-B0CCA8288E65}"/>
              </a:ext>
            </a:extLst>
          </p:cNvPr>
          <p:cNvSpPr/>
          <p:nvPr/>
        </p:nvSpPr>
        <p:spPr>
          <a:xfrm>
            <a:off x="2837793" y="3255962"/>
            <a:ext cx="2007476" cy="1952666"/>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3" name="Imagen 12">
            <a:extLst>
              <a:ext uri="{FF2B5EF4-FFF2-40B4-BE49-F238E27FC236}">
                <a16:creationId xmlns:a16="http://schemas.microsoft.com/office/drawing/2014/main" id="{7813A7D1-D76D-55CF-66BB-7BD9617372EC}"/>
              </a:ext>
            </a:extLst>
          </p:cNvPr>
          <p:cNvPicPr>
            <a:picLocks noChangeAspect="1"/>
          </p:cNvPicPr>
          <p:nvPr/>
        </p:nvPicPr>
        <p:blipFill>
          <a:blip r:embed="rId9"/>
          <a:stretch>
            <a:fillRect/>
          </a:stretch>
        </p:blipFill>
        <p:spPr>
          <a:xfrm>
            <a:off x="3063567" y="3445007"/>
            <a:ext cx="1575241" cy="1481352"/>
          </a:xfrm>
          <a:prstGeom prst="rect">
            <a:avLst/>
          </a:prstGeom>
        </p:spPr>
      </p:pic>
    </p:spTree>
    <p:extLst>
      <p:ext uri="{BB962C8B-B14F-4D97-AF65-F5344CB8AC3E}">
        <p14:creationId xmlns:p14="http://schemas.microsoft.com/office/powerpoint/2010/main" val="5707061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9EB55B-17F4-AC47-A716-F74FF33AF0E2}"/>
              </a:ext>
            </a:extLst>
          </p:cNvPr>
          <p:cNvSpPr>
            <a:spLocks noGrp="1"/>
          </p:cNvSpPr>
          <p:nvPr>
            <p:ph type="ctrTitle"/>
          </p:nvPr>
        </p:nvSpPr>
        <p:spPr/>
        <p:txBody>
          <a:bodyPr/>
          <a:lstStyle/>
          <a:p>
            <a:r>
              <a:rPr lang="es-MX" dirty="0"/>
              <a:t> </a:t>
            </a:r>
          </a:p>
        </p:txBody>
      </p:sp>
      <p:sp>
        <p:nvSpPr>
          <p:cNvPr id="3" name="Subtítulo 2">
            <a:extLst>
              <a:ext uri="{FF2B5EF4-FFF2-40B4-BE49-F238E27FC236}">
                <a16:creationId xmlns:a16="http://schemas.microsoft.com/office/drawing/2014/main" id="{17E37AB0-7F74-6742-B79B-391817045783}"/>
              </a:ext>
            </a:extLst>
          </p:cNvPr>
          <p:cNvSpPr>
            <a:spLocks noGrp="1"/>
          </p:cNvSpPr>
          <p:nvPr>
            <p:ph type="subTitle" idx="1"/>
          </p:nvPr>
        </p:nvSpPr>
        <p:spPr/>
        <p:txBody>
          <a:bodyPr/>
          <a:lstStyle/>
          <a:p>
            <a:endParaRPr lang="es-MX"/>
          </a:p>
        </p:txBody>
      </p:sp>
      <p:pic>
        <p:nvPicPr>
          <p:cNvPr id="5" name="Imagen 4">
            <a:extLst>
              <a:ext uri="{FF2B5EF4-FFF2-40B4-BE49-F238E27FC236}">
                <a16:creationId xmlns:a16="http://schemas.microsoft.com/office/drawing/2014/main" id="{8CDE7698-5651-974C-B59E-DE956656A675}"/>
              </a:ext>
            </a:extLst>
          </p:cNvPr>
          <p:cNvPicPr>
            <a:picLocks noChangeAspect="1"/>
          </p:cNvPicPr>
          <p:nvPr/>
        </p:nvPicPr>
        <p:blipFill>
          <a:blip r:embed="rId2"/>
          <a:srcRect/>
          <a:stretch/>
        </p:blipFill>
        <p:spPr>
          <a:xfrm>
            <a:off x="-87100" y="-43841"/>
            <a:ext cx="12366199" cy="6945682"/>
          </a:xfrm>
          <a:prstGeom prst="rect">
            <a:avLst/>
          </a:prstGeom>
        </p:spPr>
      </p:pic>
      <p:pic>
        <p:nvPicPr>
          <p:cNvPr id="6" name="Imagen 5">
            <a:extLst>
              <a:ext uri="{FF2B5EF4-FFF2-40B4-BE49-F238E27FC236}">
                <a16:creationId xmlns:a16="http://schemas.microsoft.com/office/drawing/2014/main" id="{E8A2BBC3-DE63-A143-9931-3FFC9B65DDED}"/>
              </a:ext>
            </a:extLst>
          </p:cNvPr>
          <p:cNvPicPr>
            <a:picLocks noChangeAspect="1"/>
          </p:cNvPicPr>
          <p:nvPr/>
        </p:nvPicPr>
        <p:blipFill>
          <a:blip r:embed="rId3"/>
          <a:srcRect/>
          <a:stretch/>
        </p:blipFill>
        <p:spPr>
          <a:xfrm>
            <a:off x="1675528" y="236870"/>
            <a:ext cx="2834920" cy="604783"/>
          </a:xfrm>
          <a:prstGeom prst="rect">
            <a:avLst/>
          </a:prstGeom>
        </p:spPr>
      </p:pic>
      <p:sp>
        <p:nvSpPr>
          <p:cNvPr id="9" name="Rectángulo redondeado 8">
            <a:extLst>
              <a:ext uri="{FF2B5EF4-FFF2-40B4-BE49-F238E27FC236}">
                <a16:creationId xmlns:a16="http://schemas.microsoft.com/office/drawing/2014/main" id="{4C8E9383-4E3C-7DD5-C344-16D0EBA0CF3E}"/>
              </a:ext>
            </a:extLst>
          </p:cNvPr>
          <p:cNvSpPr/>
          <p:nvPr/>
        </p:nvSpPr>
        <p:spPr>
          <a:xfrm>
            <a:off x="0" y="1016219"/>
            <a:ext cx="6148551" cy="453306"/>
          </a:xfrm>
          <a:prstGeom prst="roundRect">
            <a:avLst/>
          </a:prstGeom>
          <a:solidFill>
            <a:srgbClr val="CEAF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Rectángulo 3">
            <a:extLst>
              <a:ext uri="{FF2B5EF4-FFF2-40B4-BE49-F238E27FC236}">
                <a16:creationId xmlns:a16="http://schemas.microsoft.com/office/drawing/2014/main" id="{E7F77518-9594-D4C1-A16C-8469608AFDC2}"/>
              </a:ext>
            </a:extLst>
          </p:cNvPr>
          <p:cNvSpPr/>
          <p:nvPr/>
        </p:nvSpPr>
        <p:spPr>
          <a:xfrm>
            <a:off x="132356" y="1030288"/>
            <a:ext cx="5517280" cy="400110"/>
          </a:xfrm>
          <a:prstGeom prst="rect">
            <a:avLst/>
          </a:prstGeom>
        </p:spPr>
        <p:txBody>
          <a:bodyPr wrap="none">
            <a:spAutoFit/>
          </a:bodyPr>
          <a:lstStyle/>
          <a:p>
            <a:r>
              <a:rPr lang="es-ES_tradnl" sz="2000" b="1" dirty="0">
                <a:solidFill>
                  <a:srgbClr val="691A33"/>
                </a:solidFill>
                <a:latin typeface="Montserrat" pitchFamily="2" charset="77"/>
              </a:rPr>
              <a:t> </a:t>
            </a:r>
            <a:r>
              <a:rPr lang="es-ES_tradnl" b="1" dirty="0">
                <a:solidFill>
                  <a:srgbClr val="691A33"/>
                </a:solidFill>
              </a:rPr>
              <a:t>¿Qué actividades realiza cada uno de los participantes?</a:t>
            </a:r>
            <a:endParaRPr lang="es-MX" dirty="0">
              <a:solidFill>
                <a:srgbClr val="691A33"/>
              </a:solidFill>
            </a:endParaRPr>
          </a:p>
        </p:txBody>
      </p:sp>
      <p:graphicFrame>
        <p:nvGraphicFramePr>
          <p:cNvPr id="11" name="Diagrama 10">
            <a:extLst>
              <a:ext uri="{FF2B5EF4-FFF2-40B4-BE49-F238E27FC236}">
                <a16:creationId xmlns:a16="http://schemas.microsoft.com/office/drawing/2014/main" id="{8C1F9B9D-C42B-C3ED-6A57-0AD4687C804A}"/>
              </a:ext>
            </a:extLst>
          </p:cNvPr>
          <p:cNvGraphicFramePr/>
          <p:nvPr>
            <p:extLst>
              <p:ext uri="{D42A27DB-BD31-4B8C-83A1-F6EECF244321}">
                <p14:modId xmlns:p14="http://schemas.microsoft.com/office/powerpoint/2010/main" val="1017416461"/>
              </p:ext>
            </p:extLst>
          </p:nvPr>
        </p:nvGraphicFramePr>
        <p:xfrm>
          <a:off x="-173487" y="1711662"/>
          <a:ext cx="7430017" cy="49533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Elipse 11">
            <a:extLst>
              <a:ext uri="{FF2B5EF4-FFF2-40B4-BE49-F238E27FC236}">
                <a16:creationId xmlns:a16="http://schemas.microsoft.com/office/drawing/2014/main" id="{4A3ECB27-D33C-78F3-DF86-25C9EAB2B272}"/>
              </a:ext>
            </a:extLst>
          </p:cNvPr>
          <p:cNvSpPr/>
          <p:nvPr/>
        </p:nvSpPr>
        <p:spPr>
          <a:xfrm>
            <a:off x="2537783" y="3225028"/>
            <a:ext cx="2007476" cy="1952666"/>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Rectángulo 12">
            <a:extLst>
              <a:ext uri="{FF2B5EF4-FFF2-40B4-BE49-F238E27FC236}">
                <a16:creationId xmlns:a16="http://schemas.microsoft.com/office/drawing/2014/main" id="{F99817B8-6EA8-90DD-1C2C-1E81FBE14BC9}"/>
              </a:ext>
            </a:extLst>
          </p:cNvPr>
          <p:cNvSpPr/>
          <p:nvPr/>
        </p:nvSpPr>
        <p:spPr>
          <a:xfrm>
            <a:off x="2718854" y="4049616"/>
            <a:ext cx="1645334" cy="830997"/>
          </a:xfrm>
          <a:prstGeom prst="rect">
            <a:avLst/>
          </a:prstGeom>
        </p:spPr>
        <p:txBody>
          <a:bodyPr wrap="square">
            <a:spAutoFit/>
          </a:bodyPr>
          <a:lstStyle/>
          <a:p>
            <a:pPr algn="ctr"/>
            <a:r>
              <a:rPr lang="es-ES_tradnl" sz="1600" b="1" dirty="0">
                <a:solidFill>
                  <a:srgbClr val="691A33"/>
                </a:solidFill>
                <a:latin typeface="Montserrat Medium" pitchFamily="2" charset="77"/>
              </a:rPr>
              <a:t> Órganos de Cultura Física y Deporte  </a:t>
            </a:r>
            <a:endParaRPr lang="es-MX" sz="1600" b="1" dirty="0">
              <a:solidFill>
                <a:srgbClr val="691A33"/>
              </a:solidFill>
              <a:latin typeface="Montserrat Medium" pitchFamily="2" charset="77"/>
            </a:endParaRPr>
          </a:p>
        </p:txBody>
      </p:sp>
      <p:pic>
        <p:nvPicPr>
          <p:cNvPr id="15" name="Imagen 14">
            <a:extLst>
              <a:ext uri="{FF2B5EF4-FFF2-40B4-BE49-F238E27FC236}">
                <a16:creationId xmlns:a16="http://schemas.microsoft.com/office/drawing/2014/main" id="{770BCC25-CF28-B736-3720-A1095EBA7CFE}"/>
              </a:ext>
            </a:extLst>
          </p:cNvPr>
          <p:cNvPicPr>
            <a:picLocks noChangeAspect="1"/>
          </p:cNvPicPr>
          <p:nvPr/>
        </p:nvPicPr>
        <p:blipFill>
          <a:blip r:embed="rId9"/>
          <a:stretch>
            <a:fillRect/>
          </a:stretch>
        </p:blipFill>
        <p:spPr>
          <a:xfrm>
            <a:off x="3043527" y="3327585"/>
            <a:ext cx="950405" cy="849029"/>
          </a:xfrm>
          <a:prstGeom prst="rect">
            <a:avLst/>
          </a:prstGeom>
        </p:spPr>
      </p:pic>
    </p:spTree>
    <p:extLst>
      <p:ext uri="{BB962C8B-B14F-4D97-AF65-F5344CB8AC3E}">
        <p14:creationId xmlns:p14="http://schemas.microsoft.com/office/powerpoint/2010/main" val="26982110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9EB55B-17F4-AC47-A716-F74FF33AF0E2}"/>
              </a:ext>
            </a:extLst>
          </p:cNvPr>
          <p:cNvSpPr>
            <a:spLocks noGrp="1"/>
          </p:cNvSpPr>
          <p:nvPr>
            <p:ph type="ctrTitle"/>
          </p:nvPr>
        </p:nvSpPr>
        <p:spPr/>
        <p:txBody>
          <a:bodyPr/>
          <a:lstStyle/>
          <a:p>
            <a:endParaRPr lang="es-MX"/>
          </a:p>
        </p:txBody>
      </p:sp>
      <p:sp>
        <p:nvSpPr>
          <p:cNvPr id="3" name="Subtítulo 2">
            <a:extLst>
              <a:ext uri="{FF2B5EF4-FFF2-40B4-BE49-F238E27FC236}">
                <a16:creationId xmlns:a16="http://schemas.microsoft.com/office/drawing/2014/main" id="{17E37AB0-7F74-6742-B79B-391817045783}"/>
              </a:ext>
            </a:extLst>
          </p:cNvPr>
          <p:cNvSpPr>
            <a:spLocks noGrp="1"/>
          </p:cNvSpPr>
          <p:nvPr>
            <p:ph type="subTitle" idx="1"/>
          </p:nvPr>
        </p:nvSpPr>
        <p:spPr/>
        <p:txBody>
          <a:bodyPr/>
          <a:lstStyle/>
          <a:p>
            <a:endParaRPr lang="es-MX"/>
          </a:p>
        </p:txBody>
      </p:sp>
      <p:pic>
        <p:nvPicPr>
          <p:cNvPr id="5" name="Imagen 4">
            <a:extLst>
              <a:ext uri="{FF2B5EF4-FFF2-40B4-BE49-F238E27FC236}">
                <a16:creationId xmlns:a16="http://schemas.microsoft.com/office/drawing/2014/main" id="{8CDE7698-5651-974C-B59E-DE956656A675}"/>
              </a:ext>
            </a:extLst>
          </p:cNvPr>
          <p:cNvPicPr>
            <a:picLocks noChangeAspect="1"/>
          </p:cNvPicPr>
          <p:nvPr/>
        </p:nvPicPr>
        <p:blipFill>
          <a:blip r:embed="rId3"/>
          <a:srcRect/>
          <a:stretch/>
        </p:blipFill>
        <p:spPr>
          <a:xfrm>
            <a:off x="0" y="0"/>
            <a:ext cx="12366199" cy="6945682"/>
          </a:xfrm>
          <a:prstGeom prst="rect">
            <a:avLst/>
          </a:prstGeom>
        </p:spPr>
      </p:pic>
      <p:pic>
        <p:nvPicPr>
          <p:cNvPr id="6" name="Imagen 5">
            <a:extLst>
              <a:ext uri="{FF2B5EF4-FFF2-40B4-BE49-F238E27FC236}">
                <a16:creationId xmlns:a16="http://schemas.microsoft.com/office/drawing/2014/main" id="{79BEDF14-7574-034B-AB44-D148DA763EC5}"/>
              </a:ext>
            </a:extLst>
          </p:cNvPr>
          <p:cNvPicPr>
            <a:picLocks noChangeAspect="1"/>
          </p:cNvPicPr>
          <p:nvPr/>
        </p:nvPicPr>
        <p:blipFill>
          <a:blip r:embed="rId4"/>
          <a:srcRect/>
          <a:stretch/>
        </p:blipFill>
        <p:spPr>
          <a:xfrm>
            <a:off x="2294979" y="0"/>
            <a:ext cx="2834920" cy="604783"/>
          </a:xfrm>
          <a:prstGeom prst="rect">
            <a:avLst/>
          </a:prstGeom>
        </p:spPr>
      </p:pic>
      <p:graphicFrame>
        <p:nvGraphicFramePr>
          <p:cNvPr id="11" name="Diagrama 10">
            <a:extLst>
              <a:ext uri="{FF2B5EF4-FFF2-40B4-BE49-F238E27FC236}">
                <a16:creationId xmlns:a16="http://schemas.microsoft.com/office/drawing/2014/main" id="{B497FFEA-8AC4-E2D9-EABE-585B2BEDD5DC}"/>
              </a:ext>
            </a:extLst>
          </p:cNvPr>
          <p:cNvGraphicFramePr/>
          <p:nvPr>
            <p:extLst>
              <p:ext uri="{D42A27DB-BD31-4B8C-83A1-F6EECF244321}">
                <p14:modId xmlns:p14="http://schemas.microsoft.com/office/powerpoint/2010/main" val="2077217316"/>
              </p:ext>
            </p:extLst>
          </p:nvPr>
        </p:nvGraphicFramePr>
        <p:xfrm>
          <a:off x="3559601" y="1311964"/>
          <a:ext cx="7460971" cy="508883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Rectángulo redondeado 8">
            <a:extLst>
              <a:ext uri="{FF2B5EF4-FFF2-40B4-BE49-F238E27FC236}">
                <a16:creationId xmlns:a16="http://schemas.microsoft.com/office/drawing/2014/main" id="{1A69D43A-B7A4-CB2F-D31D-D8D3C18054EE}"/>
              </a:ext>
            </a:extLst>
          </p:cNvPr>
          <p:cNvSpPr/>
          <p:nvPr/>
        </p:nvSpPr>
        <p:spPr>
          <a:xfrm>
            <a:off x="279502" y="722253"/>
            <a:ext cx="5532719" cy="453306"/>
          </a:xfrm>
          <a:prstGeom prst="roundRect">
            <a:avLst/>
          </a:prstGeom>
          <a:solidFill>
            <a:srgbClr val="CEAF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0" name="Rectángulo 9">
            <a:extLst>
              <a:ext uri="{FF2B5EF4-FFF2-40B4-BE49-F238E27FC236}">
                <a16:creationId xmlns:a16="http://schemas.microsoft.com/office/drawing/2014/main" id="{7B3542DF-D68A-8598-0E8F-B5A264D08B97}"/>
              </a:ext>
            </a:extLst>
          </p:cNvPr>
          <p:cNvSpPr/>
          <p:nvPr/>
        </p:nvSpPr>
        <p:spPr>
          <a:xfrm>
            <a:off x="279503" y="722253"/>
            <a:ext cx="5532718" cy="400110"/>
          </a:xfrm>
          <a:prstGeom prst="rect">
            <a:avLst/>
          </a:prstGeom>
        </p:spPr>
        <p:txBody>
          <a:bodyPr wrap="square">
            <a:spAutoFit/>
          </a:bodyPr>
          <a:lstStyle/>
          <a:p>
            <a:r>
              <a:rPr lang="es-ES_tradnl" sz="2000" b="1" dirty="0">
                <a:solidFill>
                  <a:srgbClr val="691A33"/>
                </a:solidFill>
                <a:latin typeface="Montserrat" pitchFamily="2" charset="77"/>
              </a:rPr>
              <a:t> </a:t>
            </a:r>
            <a:r>
              <a:rPr lang="es-ES_tradnl" b="1" dirty="0">
                <a:solidFill>
                  <a:srgbClr val="691A33"/>
                </a:solidFill>
              </a:rPr>
              <a:t>¿Qué actividades realiza cada uno de los participantes?</a:t>
            </a:r>
            <a:endParaRPr lang="es-MX" dirty="0">
              <a:solidFill>
                <a:srgbClr val="691A33"/>
              </a:solidFill>
            </a:endParaRPr>
          </a:p>
        </p:txBody>
      </p:sp>
      <p:sp>
        <p:nvSpPr>
          <p:cNvPr id="12" name="Rectángulo 11">
            <a:extLst>
              <a:ext uri="{FF2B5EF4-FFF2-40B4-BE49-F238E27FC236}">
                <a16:creationId xmlns:a16="http://schemas.microsoft.com/office/drawing/2014/main" id="{769B0EA5-68F5-30BF-5D7B-EC4028D46BC9}"/>
              </a:ext>
            </a:extLst>
          </p:cNvPr>
          <p:cNvSpPr/>
          <p:nvPr/>
        </p:nvSpPr>
        <p:spPr>
          <a:xfrm>
            <a:off x="605322" y="2147863"/>
            <a:ext cx="3325548" cy="3323987"/>
          </a:xfrm>
          <a:prstGeom prst="rect">
            <a:avLst/>
          </a:prstGeom>
        </p:spPr>
        <p:txBody>
          <a:bodyPr wrap="square">
            <a:spAutoFit/>
          </a:bodyPr>
          <a:lstStyle/>
          <a:p>
            <a:pPr algn="just"/>
            <a:r>
              <a:rPr lang="es-ES_tradnl" sz="1400" b="1" dirty="0">
                <a:latin typeface="Montserrat" pitchFamily="2" charset="77"/>
                <a:ea typeface="Calibri" panose="020F0502020204030204" pitchFamily="34" charset="0"/>
                <a:cs typeface="Times New Roman" panose="02020603050405020304" pitchFamily="18" charset="0"/>
              </a:rPr>
              <a:t>El Comité de Contraloría Social</a:t>
            </a:r>
          </a:p>
          <a:p>
            <a:pPr algn="just"/>
            <a:endParaRPr lang="es-ES_tradnl" sz="1400" b="1" dirty="0">
              <a:latin typeface="Montserrat" pitchFamily="2" charset="77"/>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r>
              <a:rPr lang="es-ES_tradnl" sz="1400" dirty="0">
                <a:latin typeface="Montserrat Medium" pitchFamily="2" charset="77"/>
                <a:ea typeface="Calibri" panose="020F0502020204030204" pitchFamily="34" charset="0"/>
                <a:cs typeface="Times New Roman" panose="02020603050405020304" pitchFamily="18" charset="0"/>
              </a:rPr>
              <a:t>Se integra por una o varias personas beneficiarias del programa Cultura Física y Deporte. </a:t>
            </a:r>
          </a:p>
          <a:p>
            <a:pPr algn="just"/>
            <a:endParaRPr lang="es-ES_tradnl" sz="1400" dirty="0">
              <a:latin typeface="Montserrat Medium" pitchFamily="2" charset="77"/>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r>
              <a:rPr lang="es-ES_tradnl" sz="1400" dirty="0">
                <a:latin typeface="Montserrat Medium" pitchFamily="2" charset="77"/>
                <a:ea typeface="Calibri" panose="020F0502020204030204" pitchFamily="34" charset="0"/>
                <a:cs typeface="Times New Roman" panose="02020603050405020304" pitchFamily="18" charset="0"/>
              </a:rPr>
              <a:t>Durante su conformación es importante que se establezca la importancia de la igualdad de genero. </a:t>
            </a:r>
          </a:p>
          <a:p>
            <a:pPr algn="just"/>
            <a:endParaRPr lang="es-ES_tradnl" sz="1400" dirty="0">
              <a:latin typeface="Montserrat Medium" pitchFamily="2" charset="77"/>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r>
              <a:rPr lang="es-ES_tradnl" sz="1400" dirty="0">
                <a:latin typeface="Montserrat Medium" pitchFamily="2" charset="77"/>
                <a:ea typeface="Calibri" panose="020F0502020204030204" pitchFamily="34" charset="0"/>
                <a:cs typeface="Times New Roman" panose="02020603050405020304" pitchFamily="18" charset="0"/>
              </a:rPr>
              <a:t>El comité deberá constituirse por beneficiarios mayores de 18 años que sepan leer y escribir. </a:t>
            </a:r>
            <a:endParaRPr lang="es-MX" sz="1400" dirty="0">
              <a:latin typeface="Montserrat Medium" pitchFamily="2" charset="77"/>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30562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9EB55B-17F4-AC47-A716-F74FF33AF0E2}"/>
              </a:ext>
            </a:extLst>
          </p:cNvPr>
          <p:cNvSpPr>
            <a:spLocks noGrp="1"/>
          </p:cNvSpPr>
          <p:nvPr>
            <p:ph type="ctrTitle"/>
          </p:nvPr>
        </p:nvSpPr>
        <p:spPr/>
        <p:txBody>
          <a:bodyPr/>
          <a:lstStyle/>
          <a:p>
            <a:endParaRPr lang="es-MX"/>
          </a:p>
        </p:txBody>
      </p:sp>
      <p:sp>
        <p:nvSpPr>
          <p:cNvPr id="3" name="Subtítulo 2">
            <a:extLst>
              <a:ext uri="{FF2B5EF4-FFF2-40B4-BE49-F238E27FC236}">
                <a16:creationId xmlns:a16="http://schemas.microsoft.com/office/drawing/2014/main" id="{17E37AB0-7F74-6742-B79B-391817045783}"/>
              </a:ext>
            </a:extLst>
          </p:cNvPr>
          <p:cNvSpPr>
            <a:spLocks noGrp="1"/>
          </p:cNvSpPr>
          <p:nvPr>
            <p:ph type="subTitle" idx="1"/>
          </p:nvPr>
        </p:nvSpPr>
        <p:spPr/>
        <p:txBody>
          <a:bodyPr/>
          <a:lstStyle/>
          <a:p>
            <a:endParaRPr lang="es-MX"/>
          </a:p>
        </p:txBody>
      </p:sp>
      <p:pic>
        <p:nvPicPr>
          <p:cNvPr id="5" name="Imagen 4">
            <a:extLst>
              <a:ext uri="{FF2B5EF4-FFF2-40B4-BE49-F238E27FC236}">
                <a16:creationId xmlns:a16="http://schemas.microsoft.com/office/drawing/2014/main" id="{8CDE7698-5651-974C-B59E-DE956656A675}"/>
              </a:ext>
            </a:extLst>
          </p:cNvPr>
          <p:cNvPicPr>
            <a:picLocks noChangeAspect="1"/>
          </p:cNvPicPr>
          <p:nvPr/>
        </p:nvPicPr>
        <p:blipFill>
          <a:blip r:embed="rId3"/>
          <a:srcRect/>
          <a:stretch/>
        </p:blipFill>
        <p:spPr>
          <a:xfrm>
            <a:off x="-87100" y="-43841"/>
            <a:ext cx="12366199" cy="6945682"/>
          </a:xfrm>
          <a:prstGeom prst="rect">
            <a:avLst/>
          </a:prstGeom>
        </p:spPr>
      </p:pic>
      <p:pic>
        <p:nvPicPr>
          <p:cNvPr id="6" name="Imagen 5">
            <a:extLst>
              <a:ext uri="{FF2B5EF4-FFF2-40B4-BE49-F238E27FC236}">
                <a16:creationId xmlns:a16="http://schemas.microsoft.com/office/drawing/2014/main" id="{5F52AD2E-97A1-0A4F-8159-CA3726AF2988}"/>
              </a:ext>
            </a:extLst>
          </p:cNvPr>
          <p:cNvPicPr>
            <a:picLocks noChangeAspect="1"/>
          </p:cNvPicPr>
          <p:nvPr/>
        </p:nvPicPr>
        <p:blipFill>
          <a:blip r:embed="rId4"/>
          <a:srcRect/>
          <a:stretch/>
        </p:blipFill>
        <p:spPr>
          <a:xfrm>
            <a:off x="7918673" y="236870"/>
            <a:ext cx="2834920" cy="604783"/>
          </a:xfrm>
          <a:prstGeom prst="rect">
            <a:avLst/>
          </a:prstGeom>
        </p:spPr>
      </p:pic>
      <p:sp>
        <p:nvSpPr>
          <p:cNvPr id="8" name="Rectángulo redondeado 7">
            <a:extLst>
              <a:ext uri="{FF2B5EF4-FFF2-40B4-BE49-F238E27FC236}">
                <a16:creationId xmlns:a16="http://schemas.microsoft.com/office/drawing/2014/main" id="{8C8DE9A8-419A-DB52-AF74-68EDC466F673}"/>
              </a:ext>
            </a:extLst>
          </p:cNvPr>
          <p:cNvSpPr/>
          <p:nvPr/>
        </p:nvSpPr>
        <p:spPr>
          <a:xfrm>
            <a:off x="5906814" y="983714"/>
            <a:ext cx="6148551" cy="453306"/>
          </a:xfrm>
          <a:prstGeom prst="roundRect">
            <a:avLst/>
          </a:prstGeom>
          <a:solidFill>
            <a:srgbClr val="CEAF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Rectángulo 8">
            <a:extLst>
              <a:ext uri="{FF2B5EF4-FFF2-40B4-BE49-F238E27FC236}">
                <a16:creationId xmlns:a16="http://schemas.microsoft.com/office/drawing/2014/main" id="{D32A6D4A-BA69-AF76-A185-7689CAA0B89E}"/>
              </a:ext>
            </a:extLst>
          </p:cNvPr>
          <p:cNvSpPr/>
          <p:nvPr/>
        </p:nvSpPr>
        <p:spPr>
          <a:xfrm>
            <a:off x="6039170" y="997783"/>
            <a:ext cx="4370812" cy="400110"/>
          </a:xfrm>
          <a:prstGeom prst="rect">
            <a:avLst/>
          </a:prstGeom>
        </p:spPr>
        <p:txBody>
          <a:bodyPr wrap="none">
            <a:spAutoFit/>
          </a:bodyPr>
          <a:lstStyle/>
          <a:p>
            <a:r>
              <a:rPr lang="es-ES_tradnl" sz="2000" b="1" dirty="0">
                <a:solidFill>
                  <a:srgbClr val="691A33"/>
                </a:solidFill>
                <a:latin typeface="Montserrat" pitchFamily="2" charset="77"/>
              </a:rPr>
              <a:t> </a:t>
            </a:r>
            <a:r>
              <a:rPr lang="es-ES_tradnl" b="1" dirty="0">
                <a:solidFill>
                  <a:srgbClr val="691A33"/>
                </a:solidFill>
              </a:rPr>
              <a:t>Facultades del Comité de Contraloría Social</a:t>
            </a:r>
            <a:endParaRPr lang="es-MX" dirty="0">
              <a:solidFill>
                <a:srgbClr val="691A33"/>
              </a:solidFill>
            </a:endParaRPr>
          </a:p>
        </p:txBody>
      </p:sp>
      <p:sp>
        <p:nvSpPr>
          <p:cNvPr id="14" name="Rectángulo 13">
            <a:extLst>
              <a:ext uri="{FF2B5EF4-FFF2-40B4-BE49-F238E27FC236}">
                <a16:creationId xmlns:a16="http://schemas.microsoft.com/office/drawing/2014/main" id="{BB7D5D04-721F-66B7-4677-D376BFA56A54}"/>
              </a:ext>
            </a:extLst>
          </p:cNvPr>
          <p:cNvSpPr/>
          <p:nvPr/>
        </p:nvSpPr>
        <p:spPr>
          <a:xfrm>
            <a:off x="5906814" y="1481197"/>
            <a:ext cx="6148551" cy="5139933"/>
          </a:xfrm>
          <a:prstGeom prst="rect">
            <a:avLst/>
          </a:prstGeom>
        </p:spPr>
        <p:txBody>
          <a:bodyPr wrap="square">
            <a:spAutoFit/>
          </a:bodyPr>
          <a:lstStyle/>
          <a:p>
            <a:pPr lvl="0" algn="just">
              <a:lnSpc>
                <a:spcPct val="115000"/>
              </a:lnSpc>
              <a:buClr>
                <a:srgbClr val="7F7F7F"/>
              </a:buClr>
            </a:pPr>
            <a:r>
              <a:rPr lang="es-ES_tradnl" sz="1100" dirty="0">
                <a:latin typeface="Montserrat Medium" pitchFamily="2" charset="77"/>
                <a:ea typeface="Calibri" panose="020F0502020204030204" pitchFamily="34" charset="0"/>
                <a:cs typeface="Times New Roman" panose="02020603050405020304" pitchFamily="18" charset="0"/>
              </a:rPr>
              <a:t>Vigilar que:</a:t>
            </a:r>
          </a:p>
          <a:p>
            <a:pPr lvl="0" algn="just">
              <a:lnSpc>
                <a:spcPct val="115000"/>
              </a:lnSpc>
              <a:buClr>
                <a:srgbClr val="7F7F7F"/>
              </a:buClr>
            </a:pPr>
            <a:r>
              <a:rPr lang="es-ES_tradnl" sz="1100" dirty="0">
                <a:latin typeface="Montserrat Medium" pitchFamily="2" charset="77"/>
                <a:ea typeface="Calibri" panose="020F0502020204030204" pitchFamily="34" charset="0"/>
                <a:cs typeface="Times New Roman" panose="02020603050405020304" pitchFamily="18" charset="0"/>
              </a:rPr>
              <a:t> </a:t>
            </a:r>
            <a:endParaRPr lang="es-MX" sz="1100" dirty="0">
              <a:latin typeface="Montserrat Medium" pitchFamily="2" charset="77"/>
              <a:ea typeface="Calibri" panose="020F0502020204030204" pitchFamily="34" charset="0"/>
              <a:cs typeface="Times New Roman" panose="02020603050405020304" pitchFamily="18" charset="0"/>
            </a:endParaRPr>
          </a:p>
          <a:p>
            <a:pPr marL="685800" indent="-228600" algn="just">
              <a:lnSpc>
                <a:spcPct val="115000"/>
              </a:lnSpc>
              <a:buAutoNum type="alphaLcParenR"/>
            </a:pPr>
            <a:r>
              <a:rPr lang="es-ES_tradnl" sz="1100" dirty="0">
                <a:latin typeface="Montserrat Medium" pitchFamily="2" charset="77"/>
                <a:ea typeface="Calibri" panose="020F0502020204030204" pitchFamily="34" charset="0"/>
                <a:cs typeface="Times New Roman" panose="02020603050405020304" pitchFamily="18" charset="0"/>
              </a:rPr>
              <a:t>Se difunda información suficiente, veraz y oportuna sobre la operación del programa.</a:t>
            </a:r>
          </a:p>
          <a:p>
            <a:pPr marL="457200" algn="just">
              <a:lnSpc>
                <a:spcPct val="115000"/>
              </a:lnSpc>
            </a:pPr>
            <a:endParaRPr lang="es-MX" sz="1100" dirty="0">
              <a:latin typeface="Montserrat Medium" pitchFamily="2" charset="77"/>
              <a:ea typeface="Calibri" panose="020F0502020204030204" pitchFamily="34" charset="0"/>
              <a:cs typeface="Times New Roman" panose="02020603050405020304" pitchFamily="18" charset="0"/>
            </a:endParaRPr>
          </a:p>
          <a:p>
            <a:pPr marL="457200" algn="just">
              <a:lnSpc>
                <a:spcPct val="115000"/>
              </a:lnSpc>
            </a:pPr>
            <a:r>
              <a:rPr lang="es-ES_tradnl" sz="1100" dirty="0">
                <a:latin typeface="Montserrat Medium" pitchFamily="2" charset="77"/>
                <a:ea typeface="Calibri" panose="020F0502020204030204" pitchFamily="34" charset="0"/>
                <a:cs typeface="Times New Roman" panose="02020603050405020304" pitchFamily="18" charset="0"/>
              </a:rPr>
              <a:t>b) El ejercicio de los recursos públicos para las obras, apoyos o servicios sea oportuno, transparente y con apego a lo establecido en las reglas de operación y, en su caso, en la normatividad aplicable. </a:t>
            </a:r>
          </a:p>
          <a:p>
            <a:pPr marL="457200" algn="just">
              <a:lnSpc>
                <a:spcPct val="115000"/>
              </a:lnSpc>
            </a:pPr>
            <a:endParaRPr lang="es-MX" sz="1100" dirty="0">
              <a:latin typeface="Montserrat Medium" pitchFamily="2" charset="77"/>
              <a:ea typeface="Calibri" panose="020F0502020204030204" pitchFamily="34" charset="0"/>
              <a:cs typeface="Times New Roman" panose="02020603050405020304" pitchFamily="18" charset="0"/>
            </a:endParaRPr>
          </a:p>
          <a:p>
            <a:pPr marL="457200" algn="just">
              <a:lnSpc>
                <a:spcPct val="115000"/>
              </a:lnSpc>
            </a:pPr>
            <a:r>
              <a:rPr lang="es-ES_tradnl" sz="1100" dirty="0">
                <a:latin typeface="Montserrat Medium" pitchFamily="2" charset="77"/>
                <a:ea typeface="Calibri" panose="020F0502020204030204" pitchFamily="34" charset="0"/>
                <a:cs typeface="Times New Roman" panose="02020603050405020304" pitchFamily="18" charset="0"/>
              </a:rPr>
              <a:t>c) Los beneficiarios del programa cumplan con los requisitos de acuerdo a la normatividad aplicable. </a:t>
            </a:r>
          </a:p>
          <a:p>
            <a:pPr marL="457200" algn="just">
              <a:lnSpc>
                <a:spcPct val="115000"/>
              </a:lnSpc>
            </a:pPr>
            <a:endParaRPr lang="es-MX" sz="1100" dirty="0">
              <a:latin typeface="Montserrat Medium" pitchFamily="2" charset="77"/>
              <a:ea typeface="Calibri" panose="020F0502020204030204" pitchFamily="34" charset="0"/>
              <a:cs typeface="Times New Roman" panose="02020603050405020304" pitchFamily="18" charset="0"/>
            </a:endParaRPr>
          </a:p>
          <a:p>
            <a:pPr marL="457200" algn="just">
              <a:lnSpc>
                <a:spcPct val="115000"/>
              </a:lnSpc>
            </a:pPr>
            <a:r>
              <a:rPr lang="es-ES_tradnl" sz="1100" dirty="0">
                <a:latin typeface="Montserrat Medium" pitchFamily="2" charset="77"/>
                <a:ea typeface="Calibri" panose="020F0502020204030204" pitchFamily="34" charset="0"/>
                <a:cs typeface="Times New Roman" panose="02020603050405020304" pitchFamily="18" charset="0"/>
              </a:rPr>
              <a:t>d) Se cumpla con los períodos de ejecución de las obras o de la entrega de los apoyos o servicios. </a:t>
            </a:r>
          </a:p>
          <a:p>
            <a:pPr marL="457200" algn="just">
              <a:lnSpc>
                <a:spcPct val="115000"/>
              </a:lnSpc>
            </a:pPr>
            <a:endParaRPr lang="es-MX" sz="1100" dirty="0">
              <a:latin typeface="Montserrat Medium" pitchFamily="2" charset="77"/>
              <a:ea typeface="Calibri" panose="020F0502020204030204" pitchFamily="34" charset="0"/>
              <a:cs typeface="Times New Roman" panose="02020603050405020304" pitchFamily="18" charset="0"/>
            </a:endParaRPr>
          </a:p>
          <a:p>
            <a:pPr marL="457200" algn="just">
              <a:lnSpc>
                <a:spcPct val="115000"/>
              </a:lnSpc>
            </a:pPr>
            <a:r>
              <a:rPr lang="es-ES_tradnl" sz="1100" dirty="0">
                <a:latin typeface="Montserrat Medium" pitchFamily="2" charset="77"/>
                <a:ea typeface="Calibri" panose="020F0502020204030204" pitchFamily="34" charset="0"/>
                <a:cs typeface="Times New Roman" panose="02020603050405020304" pitchFamily="18" charset="0"/>
              </a:rPr>
              <a:t>e) Exista documentación comprobatoria del ejercicio de los recursos públicos y de la entrega de las obras, apoyos o servicios.</a:t>
            </a:r>
          </a:p>
          <a:p>
            <a:pPr marL="457200" algn="just">
              <a:lnSpc>
                <a:spcPct val="115000"/>
              </a:lnSpc>
            </a:pPr>
            <a:endParaRPr lang="es-MX" sz="1100" dirty="0">
              <a:latin typeface="Montserrat Medium" pitchFamily="2" charset="77"/>
              <a:ea typeface="Calibri" panose="020F0502020204030204" pitchFamily="34" charset="0"/>
              <a:cs typeface="Times New Roman" panose="02020603050405020304" pitchFamily="18" charset="0"/>
            </a:endParaRPr>
          </a:p>
          <a:p>
            <a:pPr marL="457200" algn="just">
              <a:lnSpc>
                <a:spcPct val="115000"/>
              </a:lnSpc>
            </a:pPr>
            <a:r>
              <a:rPr lang="es-ES_tradnl" sz="1100" dirty="0">
                <a:latin typeface="Montserrat Medium" pitchFamily="2" charset="77"/>
                <a:ea typeface="Calibri" panose="020F0502020204030204" pitchFamily="34" charset="0"/>
                <a:cs typeface="Times New Roman" panose="02020603050405020304" pitchFamily="18" charset="0"/>
              </a:rPr>
              <a:t>f) El programa federal no se utilice con fines políticos, electorales, de lucro u otros distintos al objeto del programa federal. </a:t>
            </a:r>
          </a:p>
          <a:p>
            <a:pPr marL="457200" algn="just">
              <a:lnSpc>
                <a:spcPct val="115000"/>
              </a:lnSpc>
            </a:pPr>
            <a:endParaRPr lang="es-MX" sz="1100" dirty="0">
              <a:latin typeface="Montserrat Medium" pitchFamily="2" charset="77"/>
              <a:ea typeface="Calibri" panose="020F0502020204030204" pitchFamily="34" charset="0"/>
              <a:cs typeface="Times New Roman" panose="02020603050405020304" pitchFamily="18" charset="0"/>
            </a:endParaRPr>
          </a:p>
          <a:p>
            <a:pPr marL="457200" algn="just">
              <a:lnSpc>
                <a:spcPct val="115000"/>
              </a:lnSpc>
            </a:pPr>
            <a:r>
              <a:rPr lang="es-ES_tradnl" sz="1100" dirty="0">
                <a:latin typeface="Montserrat Medium" pitchFamily="2" charset="77"/>
                <a:ea typeface="Calibri" panose="020F0502020204030204" pitchFamily="34" charset="0"/>
                <a:cs typeface="Times New Roman" panose="02020603050405020304" pitchFamily="18" charset="0"/>
              </a:rPr>
              <a:t>g) El programa federal se ejecute en un marco de igualdad entre mujeres y hombres. </a:t>
            </a:r>
          </a:p>
          <a:p>
            <a:pPr marL="457200" algn="just">
              <a:lnSpc>
                <a:spcPct val="115000"/>
              </a:lnSpc>
            </a:pPr>
            <a:endParaRPr lang="es-MX" sz="1100" dirty="0">
              <a:latin typeface="Montserrat Medium" pitchFamily="2" charset="77"/>
              <a:ea typeface="Calibri" panose="020F0502020204030204" pitchFamily="34" charset="0"/>
              <a:cs typeface="Times New Roman" panose="02020603050405020304" pitchFamily="18" charset="0"/>
            </a:endParaRPr>
          </a:p>
          <a:p>
            <a:pPr marL="457200" algn="just">
              <a:lnSpc>
                <a:spcPct val="115000"/>
              </a:lnSpc>
            </a:pPr>
            <a:r>
              <a:rPr lang="es-ES_tradnl" sz="1100" dirty="0">
                <a:latin typeface="Montserrat Medium" pitchFamily="2" charset="77"/>
                <a:ea typeface="Calibri" panose="020F0502020204030204" pitchFamily="34" charset="0"/>
                <a:cs typeface="Times New Roman" panose="02020603050405020304" pitchFamily="18" charset="0"/>
              </a:rPr>
              <a:t>h) Las autoridades competentes den atención a las quejas y denuncias relacionadas con el programa federal. </a:t>
            </a:r>
            <a:endParaRPr lang="es-MX" sz="1100" dirty="0">
              <a:latin typeface="Montserrat Medium" pitchFamily="2" charset="77"/>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85307613"/>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834</TotalTime>
  <Words>1991</Words>
  <Application>Microsoft Macintosh PowerPoint</Application>
  <PresentationFormat>Panorámica</PresentationFormat>
  <Paragraphs>179</Paragraphs>
  <Slides>24</Slides>
  <Notes>11</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24</vt:i4>
      </vt:variant>
    </vt:vector>
  </HeadingPairs>
  <TitlesOfParts>
    <vt:vector size="33" baseType="lpstr">
      <vt:lpstr>Arial</vt:lpstr>
      <vt:lpstr>Calibri</vt:lpstr>
      <vt:lpstr>Calibri Light</vt:lpstr>
      <vt:lpstr>Montserrat</vt:lpstr>
      <vt:lpstr>Montserrat Light</vt:lpstr>
      <vt:lpstr>Montserrat Medium</vt:lpstr>
      <vt:lpstr>Montserrat SemiBold</vt:lpstr>
      <vt:lpstr>Symbol</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ERICK GERARDO RAMIREZ BARBOSA</dc:creator>
  <cp:lastModifiedBy>VERONICA MIRANDA LEON</cp:lastModifiedBy>
  <cp:revision>7</cp:revision>
  <dcterms:created xsi:type="dcterms:W3CDTF">2022-02-25T20:40:38Z</dcterms:created>
  <dcterms:modified xsi:type="dcterms:W3CDTF">2022-06-29T22:46:47Z</dcterms:modified>
</cp:coreProperties>
</file>